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86" r:id="rId5"/>
    <p:sldId id="295" r:id="rId6"/>
    <p:sldId id="279" r:id="rId7"/>
    <p:sldId id="284" r:id="rId8"/>
    <p:sldId id="296" r:id="rId9"/>
    <p:sldId id="297" r:id="rId10"/>
    <p:sldId id="298" r:id="rId11"/>
    <p:sldId id="300" r:id="rId12"/>
    <p:sldId id="302" r:id="rId13"/>
    <p:sldId id="303" r:id="rId14"/>
    <p:sldId id="309"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AE436-1111-B701-7EC4-75FB1A4AAC9A}" v="128" dt="2022-04-05T12:25:41.940"/>
    <p1510:client id="{9720385E-532F-8440-B522-CE60F709ED54}" v="67" dt="2022-04-05T12:07:34.08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7"/>
    <p:restoredTop sz="94171"/>
  </p:normalViewPr>
  <p:slideViewPr>
    <p:cSldViewPr snapToGrid="0" snapToObjects="1">
      <p:cViewPr varScale="1">
        <p:scale>
          <a:sx n="108" d="100"/>
          <a:sy n="108" d="100"/>
        </p:scale>
        <p:origin x="12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9720385E-532F-8440-B522-CE60F709ED54}"/>
    <pc:docChg chg="custSel delSld modSld">
      <pc:chgData name="RAYNER Elizabeth [Rossmoyne Senior High School]" userId="45570fc7-c0a4-4b7f-b0e7-682d9932c05c" providerId="ADAL" clId="{9720385E-532F-8440-B522-CE60F709ED54}" dt="2022-04-05T12:08:15.718" v="315" actId="20577"/>
      <pc:docMkLst>
        <pc:docMk/>
      </pc:docMkLst>
      <pc:sldChg chg="addSp delSp modSp mod">
        <pc:chgData name="RAYNER Elizabeth [Rossmoyne Senior High School]" userId="45570fc7-c0a4-4b7f-b0e7-682d9932c05c" providerId="ADAL" clId="{9720385E-532F-8440-B522-CE60F709ED54}" dt="2022-04-05T11:58:59.450" v="49" actId="1076"/>
        <pc:sldMkLst>
          <pc:docMk/>
          <pc:sldMk cId="2541118410" sldId="279"/>
        </pc:sldMkLst>
        <pc:spChg chg="mod">
          <ac:chgData name="RAYNER Elizabeth [Rossmoyne Senior High School]" userId="45570fc7-c0a4-4b7f-b0e7-682d9932c05c" providerId="ADAL" clId="{9720385E-532F-8440-B522-CE60F709ED54}" dt="2022-04-05T11:58:01.506" v="30" actId="20577"/>
          <ac:spMkLst>
            <pc:docMk/>
            <pc:sldMk cId="2541118410" sldId="279"/>
            <ac:spMk id="3" creationId="{00000000-0000-0000-0000-000000000000}"/>
          </ac:spMkLst>
        </pc:spChg>
        <pc:spChg chg="mod">
          <ac:chgData name="RAYNER Elizabeth [Rossmoyne Senior High School]" userId="45570fc7-c0a4-4b7f-b0e7-682d9932c05c" providerId="ADAL" clId="{9720385E-532F-8440-B522-CE60F709ED54}" dt="2022-04-05T11:58:40.599" v="45" actId="20577"/>
          <ac:spMkLst>
            <pc:docMk/>
            <pc:sldMk cId="2541118410" sldId="279"/>
            <ac:spMk id="18" creationId="{C2D09AD4-E982-004C-A7E2-5F0BC475811D}"/>
          </ac:spMkLst>
        </pc:spChg>
        <pc:spChg chg="mod">
          <ac:chgData name="RAYNER Elizabeth [Rossmoyne Senior High School]" userId="45570fc7-c0a4-4b7f-b0e7-682d9932c05c" providerId="ADAL" clId="{9720385E-532F-8440-B522-CE60F709ED54}" dt="2022-04-05T11:57:56.664" v="29" actId="20577"/>
          <ac:spMkLst>
            <pc:docMk/>
            <pc:sldMk cId="2541118410" sldId="279"/>
            <ac:spMk id="20" creationId="{0846791A-9935-6344-9079-716BEBCD8010}"/>
          </ac:spMkLst>
        </pc:spChg>
        <pc:graphicFrameChg chg="del">
          <ac:chgData name="RAYNER Elizabeth [Rossmoyne Senior High School]" userId="45570fc7-c0a4-4b7f-b0e7-682d9932c05c" providerId="ADAL" clId="{9720385E-532F-8440-B522-CE60F709ED54}" dt="2022-04-05T11:58:43.863" v="46" actId="478"/>
          <ac:graphicFrameMkLst>
            <pc:docMk/>
            <pc:sldMk cId="2541118410" sldId="279"/>
            <ac:graphicFrameMk id="8" creationId="{00000000-0000-0000-0000-000000000000}"/>
          </ac:graphicFrameMkLst>
        </pc:graphicFrameChg>
        <pc:picChg chg="add mod">
          <ac:chgData name="RAYNER Elizabeth [Rossmoyne Senior High School]" userId="45570fc7-c0a4-4b7f-b0e7-682d9932c05c" providerId="ADAL" clId="{9720385E-532F-8440-B522-CE60F709ED54}" dt="2022-04-05T11:58:59.450" v="49" actId="1076"/>
          <ac:picMkLst>
            <pc:docMk/>
            <pc:sldMk cId="2541118410" sldId="279"/>
            <ac:picMk id="21" creationId="{BC70C8B9-3EA1-F84C-BB27-73CF18A672BD}"/>
          </ac:picMkLst>
        </pc:picChg>
      </pc:sldChg>
      <pc:sldChg chg="delSp modSp mod">
        <pc:chgData name="RAYNER Elizabeth [Rossmoyne Senior High School]" userId="45570fc7-c0a4-4b7f-b0e7-682d9932c05c" providerId="ADAL" clId="{9720385E-532F-8440-B522-CE60F709ED54}" dt="2022-04-05T11:59:50.036" v="60"/>
        <pc:sldMkLst>
          <pc:docMk/>
          <pc:sldMk cId="1464702716" sldId="284"/>
        </pc:sldMkLst>
        <pc:spChg chg="mod">
          <ac:chgData name="RAYNER Elizabeth [Rossmoyne Senior High School]" userId="45570fc7-c0a4-4b7f-b0e7-682d9932c05c" providerId="ADAL" clId="{9720385E-532F-8440-B522-CE60F709ED54}" dt="2022-04-05T11:59:50.036" v="60"/>
          <ac:spMkLst>
            <pc:docMk/>
            <pc:sldMk cId="1464702716" sldId="284"/>
            <ac:spMk id="14" creationId="{C2D09AD4-E982-004C-A7E2-5F0BC475811D}"/>
          </ac:spMkLst>
        </pc:spChg>
        <pc:spChg chg="mod">
          <ac:chgData name="RAYNER Elizabeth [Rossmoyne Senior High School]" userId="45570fc7-c0a4-4b7f-b0e7-682d9932c05c" providerId="ADAL" clId="{9720385E-532F-8440-B522-CE60F709ED54}" dt="2022-04-05T11:59:19.166" v="52" actId="20577"/>
          <ac:spMkLst>
            <pc:docMk/>
            <pc:sldMk cId="1464702716" sldId="284"/>
            <ac:spMk id="15" creationId="{C2D09AD4-E982-004C-A7E2-5F0BC475811D}"/>
          </ac:spMkLst>
        </pc:spChg>
        <pc:graphicFrameChg chg="del">
          <ac:chgData name="RAYNER Elizabeth [Rossmoyne Senior High School]" userId="45570fc7-c0a4-4b7f-b0e7-682d9932c05c" providerId="ADAL" clId="{9720385E-532F-8440-B522-CE60F709ED54}" dt="2022-04-05T11:59:21.671" v="53" actId="478"/>
          <ac:graphicFrameMkLst>
            <pc:docMk/>
            <pc:sldMk cId="1464702716" sldId="284"/>
            <ac:graphicFrameMk id="11" creationId="{3C4A73C0-A998-614C-917B-2755309892FA}"/>
          </ac:graphicFrameMkLst>
        </pc:graphicFrameChg>
        <pc:picChg chg="del">
          <ac:chgData name="RAYNER Elizabeth [Rossmoyne Senior High School]" userId="45570fc7-c0a4-4b7f-b0e7-682d9932c05c" providerId="ADAL" clId="{9720385E-532F-8440-B522-CE60F709ED54}" dt="2022-04-05T11:59:32.092" v="55" actId="478"/>
          <ac:picMkLst>
            <pc:docMk/>
            <pc:sldMk cId="1464702716" sldId="284"/>
            <ac:picMk id="13" creationId="{C66E1357-8C28-AD4D-B343-641DF59021FA}"/>
          </ac:picMkLst>
        </pc:picChg>
        <pc:cxnChg chg="mod">
          <ac:chgData name="RAYNER Elizabeth [Rossmoyne Senior High School]" userId="45570fc7-c0a4-4b7f-b0e7-682d9932c05c" providerId="ADAL" clId="{9720385E-532F-8440-B522-CE60F709ED54}" dt="2022-04-05T11:59:39.430" v="57" actId="1076"/>
          <ac:cxnSpMkLst>
            <pc:docMk/>
            <pc:sldMk cId="1464702716" sldId="284"/>
            <ac:cxnSpMk id="10" creationId="{00000000-0000-0000-0000-000000000000}"/>
          </ac:cxnSpMkLst>
        </pc:cxnChg>
      </pc:sldChg>
      <pc:sldChg chg="delSp modSp mod">
        <pc:chgData name="RAYNER Elizabeth [Rossmoyne Senior High School]" userId="45570fc7-c0a4-4b7f-b0e7-682d9932c05c" providerId="ADAL" clId="{9720385E-532F-8440-B522-CE60F709ED54}" dt="2022-04-05T11:57:39.145" v="26" actId="478"/>
        <pc:sldMkLst>
          <pc:docMk/>
          <pc:sldMk cId="1241362677" sldId="286"/>
        </pc:sldMkLst>
        <pc:spChg chg="mod">
          <ac:chgData name="RAYNER Elizabeth [Rossmoyne Senior High School]" userId="45570fc7-c0a4-4b7f-b0e7-682d9932c05c" providerId="ADAL" clId="{9720385E-532F-8440-B522-CE60F709ED54}" dt="2022-04-05T11:57:35.136" v="24" actId="20577"/>
          <ac:spMkLst>
            <pc:docMk/>
            <pc:sldMk cId="1241362677" sldId="286"/>
            <ac:spMk id="2" creationId="{41354B3D-C1CC-484A-92F6-FC311657AC51}"/>
          </ac:spMkLst>
        </pc:spChg>
        <pc:spChg chg="del mod">
          <ac:chgData name="RAYNER Elizabeth [Rossmoyne Senior High School]" userId="45570fc7-c0a4-4b7f-b0e7-682d9932c05c" providerId="ADAL" clId="{9720385E-532F-8440-B522-CE60F709ED54}" dt="2022-04-05T11:57:39.145" v="26" actId="478"/>
          <ac:spMkLst>
            <pc:docMk/>
            <pc:sldMk cId="1241362677" sldId="286"/>
            <ac:spMk id="3" creationId="{00000000-0000-0000-0000-000000000000}"/>
          </ac:spMkLst>
        </pc:spChg>
      </pc:sldChg>
      <pc:sldChg chg="addSp delSp modSp mod">
        <pc:chgData name="RAYNER Elizabeth [Rossmoyne Senior High School]" userId="45570fc7-c0a4-4b7f-b0e7-682d9932c05c" providerId="ADAL" clId="{9720385E-532F-8440-B522-CE60F709ED54}" dt="2022-04-05T12:00:29.144" v="71" actId="1076"/>
        <pc:sldMkLst>
          <pc:docMk/>
          <pc:sldMk cId="3765378628" sldId="296"/>
        </pc:sldMkLst>
        <pc:spChg chg="mod">
          <ac:chgData name="RAYNER Elizabeth [Rossmoyne Senior High School]" userId="45570fc7-c0a4-4b7f-b0e7-682d9932c05c" providerId="ADAL" clId="{9720385E-532F-8440-B522-CE60F709ED54}" dt="2022-04-05T12:00:19.874" v="68"/>
          <ac:spMkLst>
            <pc:docMk/>
            <pc:sldMk cId="3765378628" sldId="296"/>
            <ac:spMk id="14" creationId="{C2D09AD4-E982-004C-A7E2-5F0BC475811D}"/>
          </ac:spMkLst>
        </pc:spChg>
        <pc:spChg chg="mod">
          <ac:chgData name="RAYNER Elizabeth [Rossmoyne Senior High School]" userId="45570fc7-c0a4-4b7f-b0e7-682d9932c05c" providerId="ADAL" clId="{9720385E-532F-8440-B522-CE60F709ED54}" dt="2022-04-05T12:00:05.706" v="64"/>
          <ac:spMkLst>
            <pc:docMk/>
            <pc:sldMk cId="3765378628" sldId="296"/>
            <ac:spMk id="15" creationId="{C2D09AD4-E982-004C-A7E2-5F0BC475811D}"/>
          </ac:spMkLst>
        </pc:spChg>
        <pc:picChg chg="del">
          <ac:chgData name="RAYNER Elizabeth [Rossmoyne Senior High School]" userId="45570fc7-c0a4-4b7f-b0e7-682d9932c05c" providerId="ADAL" clId="{9720385E-532F-8440-B522-CE60F709ED54}" dt="2022-04-05T11:59:54.606" v="61" actId="478"/>
          <ac:picMkLst>
            <pc:docMk/>
            <pc:sldMk cId="3765378628" sldId="296"/>
            <ac:picMk id="13" creationId="{583B6FF0-176D-C94B-92E1-A7413823200A}"/>
          </ac:picMkLst>
        </pc:picChg>
        <pc:picChg chg="add mod">
          <ac:chgData name="RAYNER Elizabeth [Rossmoyne Senior High School]" userId="45570fc7-c0a4-4b7f-b0e7-682d9932c05c" providerId="ADAL" clId="{9720385E-532F-8440-B522-CE60F709ED54}" dt="2022-04-05T12:00:29.144" v="71" actId="1076"/>
          <ac:picMkLst>
            <pc:docMk/>
            <pc:sldMk cId="3765378628" sldId="296"/>
            <ac:picMk id="16" creationId="{B5B3A6B2-2A0E-BE4C-AEF8-E20571AB1458}"/>
          </ac:picMkLst>
        </pc:picChg>
      </pc:sldChg>
      <pc:sldChg chg="delSp modSp mod">
        <pc:chgData name="RAYNER Elizabeth [Rossmoyne Senior High School]" userId="45570fc7-c0a4-4b7f-b0e7-682d9932c05c" providerId="ADAL" clId="{9720385E-532F-8440-B522-CE60F709ED54}" dt="2022-04-05T12:01:13.188" v="77" actId="478"/>
        <pc:sldMkLst>
          <pc:docMk/>
          <pc:sldMk cId="554884698" sldId="297"/>
        </pc:sldMkLst>
        <pc:spChg chg="del">
          <ac:chgData name="RAYNER Elizabeth [Rossmoyne Senior High School]" userId="45570fc7-c0a4-4b7f-b0e7-682d9932c05c" providerId="ADAL" clId="{9720385E-532F-8440-B522-CE60F709ED54}" dt="2022-04-05T12:01:10.002" v="75" actId="478"/>
          <ac:spMkLst>
            <pc:docMk/>
            <pc:sldMk cId="554884698" sldId="297"/>
            <ac:spMk id="14" creationId="{C2D09AD4-E982-004C-A7E2-5F0BC475811D}"/>
          </ac:spMkLst>
        </pc:spChg>
        <pc:spChg chg="mod">
          <ac:chgData name="RAYNER Elizabeth [Rossmoyne Senior High School]" userId="45570fc7-c0a4-4b7f-b0e7-682d9932c05c" providerId="ADAL" clId="{9720385E-532F-8440-B522-CE60F709ED54}" dt="2022-04-05T12:00:44.416" v="73"/>
          <ac:spMkLst>
            <pc:docMk/>
            <pc:sldMk cId="554884698" sldId="297"/>
            <ac:spMk id="15" creationId="{C2D09AD4-E982-004C-A7E2-5F0BC475811D}"/>
          </ac:spMkLst>
        </pc:spChg>
        <pc:graphicFrameChg chg="del">
          <ac:chgData name="RAYNER Elizabeth [Rossmoyne Senior High School]" userId="45570fc7-c0a4-4b7f-b0e7-682d9932c05c" providerId="ADAL" clId="{9720385E-532F-8440-B522-CE60F709ED54}" dt="2022-04-05T12:01:01.114" v="74" actId="478"/>
          <ac:graphicFrameMkLst>
            <pc:docMk/>
            <pc:sldMk cId="554884698" sldId="297"/>
            <ac:graphicFrameMk id="16" creationId="{91FEAA04-081E-1B4B-A70E-378890776063}"/>
          </ac:graphicFrameMkLst>
        </pc:graphicFrameChg>
        <pc:picChg chg="del">
          <ac:chgData name="RAYNER Elizabeth [Rossmoyne Senior High School]" userId="45570fc7-c0a4-4b7f-b0e7-682d9932c05c" providerId="ADAL" clId="{9720385E-532F-8440-B522-CE60F709ED54}" dt="2022-04-05T12:01:11.445" v="76" actId="478"/>
          <ac:picMkLst>
            <pc:docMk/>
            <pc:sldMk cId="554884698" sldId="297"/>
            <ac:picMk id="17" creationId="{583B6FF0-176D-C94B-92E1-A7413823200A}"/>
          </ac:picMkLst>
        </pc:picChg>
        <pc:cxnChg chg="del">
          <ac:chgData name="RAYNER Elizabeth [Rossmoyne Senior High School]" userId="45570fc7-c0a4-4b7f-b0e7-682d9932c05c" providerId="ADAL" clId="{9720385E-532F-8440-B522-CE60F709ED54}" dt="2022-04-05T12:01:13.188" v="77" actId="478"/>
          <ac:cxnSpMkLst>
            <pc:docMk/>
            <pc:sldMk cId="554884698" sldId="297"/>
            <ac:cxnSpMk id="10" creationId="{00000000-0000-0000-0000-000000000000}"/>
          </ac:cxnSpMkLst>
        </pc:cxnChg>
      </pc:sldChg>
      <pc:sldChg chg="addSp delSp modSp mod">
        <pc:chgData name="RAYNER Elizabeth [Rossmoyne Senior High School]" userId="45570fc7-c0a4-4b7f-b0e7-682d9932c05c" providerId="ADAL" clId="{9720385E-532F-8440-B522-CE60F709ED54}" dt="2022-04-05T12:03:12.442" v="114" actId="1076"/>
        <pc:sldMkLst>
          <pc:docMk/>
          <pc:sldMk cId="1778897867" sldId="298"/>
        </pc:sldMkLst>
        <pc:spChg chg="del">
          <ac:chgData name="RAYNER Elizabeth [Rossmoyne Senior High School]" userId="45570fc7-c0a4-4b7f-b0e7-682d9932c05c" providerId="ADAL" clId="{9720385E-532F-8440-B522-CE60F709ED54}" dt="2022-04-05T12:01:45.400" v="85" actId="478"/>
          <ac:spMkLst>
            <pc:docMk/>
            <pc:sldMk cId="1778897867" sldId="298"/>
            <ac:spMk id="14" creationId="{C2D09AD4-E982-004C-A7E2-5F0BC475811D}"/>
          </ac:spMkLst>
        </pc:spChg>
        <pc:spChg chg="mod">
          <ac:chgData name="RAYNER Elizabeth [Rossmoyne Senior High School]" userId="45570fc7-c0a4-4b7f-b0e7-682d9932c05c" providerId="ADAL" clId="{9720385E-532F-8440-B522-CE60F709ED54}" dt="2022-04-05T12:01:55.928" v="90" actId="1076"/>
          <ac:spMkLst>
            <pc:docMk/>
            <pc:sldMk cId="1778897867" sldId="298"/>
            <ac:spMk id="15" creationId="{C2D09AD4-E982-004C-A7E2-5F0BC475811D}"/>
          </ac:spMkLst>
        </pc:spChg>
        <pc:graphicFrameChg chg="add mod modGraphic">
          <ac:chgData name="RAYNER Elizabeth [Rossmoyne Senior High School]" userId="45570fc7-c0a4-4b7f-b0e7-682d9932c05c" providerId="ADAL" clId="{9720385E-532F-8440-B522-CE60F709ED54}" dt="2022-04-05T12:03:02.593" v="110" actId="14100"/>
          <ac:graphicFrameMkLst>
            <pc:docMk/>
            <pc:sldMk cId="1778897867" sldId="298"/>
            <ac:graphicFrameMk id="16" creationId="{4FFDEF62-68EB-C642-A441-8A95D9369D1C}"/>
          </ac:graphicFrameMkLst>
        </pc:graphicFrameChg>
        <pc:picChg chg="del">
          <ac:chgData name="RAYNER Elizabeth [Rossmoyne Senior High School]" userId="45570fc7-c0a4-4b7f-b0e7-682d9932c05c" providerId="ADAL" clId="{9720385E-532F-8440-B522-CE60F709ED54}" dt="2022-04-05T12:01:42.962" v="84" actId="478"/>
          <ac:picMkLst>
            <pc:docMk/>
            <pc:sldMk cId="1778897867" sldId="298"/>
            <ac:picMk id="13" creationId="{87ED711B-D6E3-5E4E-BF3D-CF17679ACEF6}"/>
          </ac:picMkLst>
        </pc:picChg>
        <pc:picChg chg="add mod">
          <ac:chgData name="RAYNER Elizabeth [Rossmoyne Senior High School]" userId="45570fc7-c0a4-4b7f-b0e7-682d9932c05c" providerId="ADAL" clId="{9720385E-532F-8440-B522-CE60F709ED54}" dt="2022-04-05T12:02:24.713" v="103" actId="1038"/>
          <ac:picMkLst>
            <pc:docMk/>
            <pc:sldMk cId="1778897867" sldId="298"/>
            <ac:picMk id="17" creationId="{DC875ECB-5208-7045-8DE4-9F5B1BAABB21}"/>
          </ac:picMkLst>
        </pc:picChg>
        <pc:picChg chg="add del mod">
          <ac:chgData name="RAYNER Elizabeth [Rossmoyne Senior High School]" userId="45570fc7-c0a4-4b7f-b0e7-682d9932c05c" providerId="ADAL" clId="{9720385E-532F-8440-B522-CE60F709ED54}" dt="2022-04-05T12:02:57.539" v="107"/>
          <ac:picMkLst>
            <pc:docMk/>
            <pc:sldMk cId="1778897867" sldId="298"/>
            <ac:picMk id="2050" creationId="{459FB139-A037-3B43-B144-96B293765AF3}"/>
          </ac:picMkLst>
        </pc:picChg>
        <pc:picChg chg="add del mod">
          <ac:chgData name="RAYNER Elizabeth [Rossmoyne Senior High School]" userId="45570fc7-c0a4-4b7f-b0e7-682d9932c05c" providerId="ADAL" clId="{9720385E-532F-8440-B522-CE60F709ED54}" dt="2022-04-05T12:03:04.971" v="111"/>
          <ac:picMkLst>
            <pc:docMk/>
            <pc:sldMk cId="1778897867" sldId="298"/>
            <ac:picMk id="2052" creationId="{E7B572AB-BEFD-404F-8B23-83658B82A204}"/>
          </ac:picMkLst>
        </pc:picChg>
        <pc:picChg chg="add mod">
          <ac:chgData name="RAYNER Elizabeth [Rossmoyne Senior High School]" userId="45570fc7-c0a4-4b7f-b0e7-682d9932c05c" providerId="ADAL" clId="{9720385E-532F-8440-B522-CE60F709ED54}" dt="2022-04-05T12:03:12.442" v="114" actId="1076"/>
          <ac:picMkLst>
            <pc:docMk/>
            <pc:sldMk cId="1778897867" sldId="298"/>
            <ac:picMk id="2054" creationId="{C3FF12FE-5F9F-5442-9933-665D5F7356E3}"/>
          </ac:picMkLst>
        </pc:picChg>
        <pc:cxnChg chg="del">
          <ac:chgData name="RAYNER Elizabeth [Rossmoyne Senior High School]" userId="45570fc7-c0a4-4b7f-b0e7-682d9932c05c" providerId="ADAL" clId="{9720385E-532F-8440-B522-CE60F709ED54}" dt="2022-04-05T12:01:41.298" v="83" actId="478"/>
          <ac:cxnSpMkLst>
            <pc:docMk/>
            <pc:sldMk cId="1778897867" sldId="298"/>
            <ac:cxnSpMk id="10" creationId="{00000000-0000-0000-0000-000000000000}"/>
          </ac:cxnSpMkLst>
        </pc:cxnChg>
        <pc:cxnChg chg="del">
          <ac:chgData name="RAYNER Elizabeth [Rossmoyne Senior High School]" userId="45570fc7-c0a4-4b7f-b0e7-682d9932c05c" providerId="ADAL" clId="{9720385E-532F-8440-B522-CE60F709ED54}" dt="2022-04-05T12:01:48.831" v="87" actId="478"/>
          <ac:cxnSpMkLst>
            <pc:docMk/>
            <pc:sldMk cId="1778897867" sldId="298"/>
            <ac:cxnSpMk id="12" creationId="{7D35535E-92B0-5845-B2A7-FC2028149F55}"/>
          </ac:cxnSpMkLst>
        </pc:cxnChg>
      </pc:sldChg>
      <pc:sldChg chg="addSp delSp modSp mod">
        <pc:chgData name="RAYNER Elizabeth [Rossmoyne Senior High School]" userId="45570fc7-c0a4-4b7f-b0e7-682d9932c05c" providerId="ADAL" clId="{9720385E-532F-8440-B522-CE60F709ED54}" dt="2022-04-05T12:04:54.076" v="158" actId="1036"/>
        <pc:sldMkLst>
          <pc:docMk/>
          <pc:sldMk cId="3654180861" sldId="300"/>
        </pc:sldMkLst>
        <pc:spChg chg="add mod">
          <ac:chgData name="RAYNER Elizabeth [Rossmoyne Senior High School]" userId="45570fc7-c0a4-4b7f-b0e7-682d9932c05c" providerId="ADAL" clId="{9720385E-532F-8440-B522-CE60F709ED54}" dt="2022-04-05T12:04:54.076" v="158" actId="1036"/>
          <ac:spMkLst>
            <pc:docMk/>
            <pc:sldMk cId="3654180861" sldId="300"/>
            <ac:spMk id="2" creationId="{90E4A385-50B9-FE43-9A30-86532B717D9C}"/>
          </ac:spMkLst>
        </pc:spChg>
        <pc:spChg chg="add mod">
          <ac:chgData name="RAYNER Elizabeth [Rossmoyne Senior High School]" userId="45570fc7-c0a4-4b7f-b0e7-682d9932c05c" providerId="ADAL" clId="{9720385E-532F-8440-B522-CE60F709ED54}" dt="2022-04-05T12:04:50.145" v="155" actId="1038"/>
          <ac:spMkLst>
            <pc:docMk/>
            <pc:sldMk cId="3654180861" sldId="300"/>
            <ac:spMk id="14" creationId="{1169B92D-B39E-C242-A110-274D74BAC16F}"/>
          </ac:spMkLst>
        </pc:spChg>
        <pc:spChg chg="mod">
          <ac:chgData name="RAYNER Elizabeth [Rossmoyne Senior High School]" userId="45570fc7-c0a4-4b7f-b0e7-682d9932c05c" providerId="ADAL" clId="{9720385E-532F-8440-B522-CE60F709ED54}" dt="2022-04-05T12:03:44.375" v="119"/>
          <ac:spMkLst>
            <pc:docMk/>
            <pc:sldMk cId="3654180861" sldId="300"/>
            <ac:spMk id="15" creationId="{C2D09AD4-E982-004C-A7E2-5F0BC475811D}"/>
          </ac:spMkLst>
        </pc:spChg>
        <pc:graphicFrameChg chg="del">
          <ac:chgData name="RAYNER Elizabeth [Rossmoyne Senior High School]" userId="45570fc7-c0a4-4b7f-b0e7-682d9932c05c" providerId="ADAL" clId="{9720385E-532F-8440-B522-CE60F709ED54}" dt="2022-04-05T12:03:50.696" v="120" actId="478"/>
          <ac:graphicFrameMkLst>
            <pc:docMk/>
            <pc:sldMk cId="3654180861" sldId="300"/>
            <ac:graphicFrameMk id="16" creationId="{2C819D01-A0B4-ED47-B185-8617D6EC1466}"/>
          </ac:graphicFrameMkLst>
        </pc:graphicFrameChg>
        <pc:picChg chg="del">
          <ac:chgData name="RAYNER Elizabeth [Rossmoyne Senior High School]" userId="45570fc7-c0a4-4b7f-b0e7-682d9932c05c" providerId="ADAL" clId="{9720385E-532F-8440-B522-CE60F709ED54}" dt="2022-04-05T12:03:51.961" v="121" actId="478"/>
          <ac:picMkLst>
            <pc:docMk/>
            <pc:sldMk cId="3654180861" sldId="300"/>
            <ac:picMk id="10" creationId="{8B4F2B58-2031-0643-9DB0-EBB70D5C3961}"/>
          </ac:picMkLst>
        </pc:picChg>
        <pc:picChg chg="add mod">
          <ac:chgData name="RAYNER Elizabeth [Rossmoyne Senior High School]" userId="45570fc7-c0a4-4b7f-b0e7-682d9932c05c" providerId="ADAL" clId="{9720385E-532F-8440-B522-CE60F709ED54}" dt="2022-04-05T12:04:14.041" v="125" actId="1076"/>
          <ac:picMkLst>
            <pc:docMk/>
            <pc:sldMk cId="3654180861" sldId="300"/>
            <ac:picMk id="11" creationId="{CA297D7E-BFAB-5549-9494-75835A9F3656}"/>
          </ac:picMkLst>
        </pc:picChg>
        <pc:picChg chg="add mod">
          <ac:chgData name="RAYNER Elizabeth [Rossmoyne Senior High School]" userId="45570fc7-c0a4-4b7f-b0e7-682d9932c05c" providerId="ADAL" clId="{9720385E-532F-8440-B522-CE60F709ED54}" dt="2022-04-05T12:04:21.196" v="129" actId="1076"/>
          <ac:picMkLst>
            <pc:docMk/>
            <pc:sldMk cId="3654180861" sldId="300"/>
            <ac:picMk id="13" creationId="{DA16D4A4-E5E5-9E43-A92C-BF1C84008597}"/>
          </ac:picMkLst>
        </pc:picChg>
      </pc:sldChg>
      <pc:sldChg chg="del">
        <pc:chgData name="RAYNER Elizabeth [Rossmoyne Senior High School]" userId="45570fc7-c0a4-4b7f-b0e7-682d9932c05c" providerId="ADAL" clId="{9720385E-532F-8440-B522-CE60F709ED54}" dt="2022-04-05T12:07:20.893" v="205" actId="2696"/>
        <pc:sldMkLst>
          <pc:docMk/>
          <pc:sldMk cId="3831769567" sldId="301"/>
        </pc:sldMkLst>
      </pc:sldChg>
      <pc:sldChg chg="addSp delSp modSp mod">
        <pc:chgData name="RAYNER Elizabeth [Rossmoyne Senior High School]" userId="45570fc7-c0a4-4b7f-b0e7-682d9932c05c" providerId="ADAL" clId="{9720385E-532F-8440-B522-CE60F709ED54}" dt="2022-04-05T12:06:45.582" v="193" actId="1037"/>
        <pc:sldMkLst>
          <pc:docMk/>
          <pc:sldMk cId="1454150121" sldId="302"/>
        </pc:sldMkLst>
        <pc:spChg chg="mod">
          <ac:chgData name="RAYNER Elizabeth [Rossmoyne Senior High School]" userId="45570fc7-c0a4-4b7f-b0e7-682d9932c05c" providerId="ADAL" clId="{9720385E-532F-8440-B522-CE60F709ED54}" dt="2022-04-05T12:06:10.745" v="177" actId="1076"/>
          <ac:spMkLst>
            <pc:docMk/>
            <pc:sldMk cId="1454150121" sldId="302"/>
            <ac:spMk id="3" creationId="{00000000-0000-0000-0000-000000000000}"/>
          </ac:spMkLst>
        </pc:spChg>
        <pc:spChg chg="add del mod">
          <ac:chgData name="RAYNER Elizabeth [Rossmoyne Senior High School]" userId="45570fc7-c0a4-4b7f-b0e7-682d9932c05c" providerId="ADAL" clId="{9720385E-532F-8440-B522-CE60F709ED54}" dt="2022-04-05T12:05:41.206" v="169" actId="478"/>
          <ac:spMkLst>
            <pc:docMk/>
            <pc:sldMk cId="1454150121" sldId="302"/>
            <ac:spMk id="5" creationId="{B020FABF-3ED1-B54C-9817-832FAF368C22}"/>
          </ac:spMkLst>
        </pc:spChg>
        <pc:spChg chg="mod">
          <ac:chgData name="RAYNER Elizabeth [Rossmoyne Senior High School]" userId="45570fc7-c0a4-4b7f-b0e7-682d9932c05c" providerId="ADAL" clId="{9720385E-532F-8440-B522-CE60F709ED54}" dt="2022-04-05T12:05:32.236" v="168"/>
          <ac:spMkLst>
            <pc:docMk/>
            <pc:sldMk cId="1454150121" sldId="302"/>
            <ac:spMk id="15" creationId="{C2D09AD4-E982-004C-A7E2-5F0BC475811D}"/>
          </ac:spMkLst>
        </pc:spChg>
        <pc:spChg chg="add mod">
          <ac:chgData name="RAYNER Elizabeth [Rossmoyne Senior High School]" userId="45570fc7-c0a4-4b7f-b0e7-682d9932c05c" providerId="ADAL" clId="{9720385E-532F-8440-B522-CE60F709ED54}" dt="2022-04-05T12:06:45.582" v="193" actId="1037"/>
          <ac:spMkLst>
            <pc:docMk/>
            <pc:sldMk cId="1454150121" sldId="302"/>
            <ac:spMk id="16" creationId="{ED710F27-9DC3-7D4B-AEF7-230D340615AA}"/>
          </ac:spMkLst>
        </pc:spChg>
        <pc:spChg chg="add mod">
          <ac:chgData name="RAYNER Elizabeth [Rossmoyne Senior High School]" userId="45570fc7-c0a4-4b7f-b0e7-682d9932c05c" providerId="ADAL" clId="{9720385E-532F-8440-B522-CE60F709ED54}" dt="2022-04-05T12:06:33.811" v="188" actId="255"/>
          <ac:spMkLst>
            <pc:docMk/>
            <pc:sldMk cId="1454150121" sldId="302"/>
            <ac:spMk id="17" creationId="{6314BA55-C3E0-5E4A-9772-42873219A79C}"/>
          </ac:spMkLst>
        </pc:spChg>
        <pc:graphicFrameChg chg="del">
          <ac:chgData name="RAYNER Elizabeth [Rossmoyne Senior High School]" userId="45570fc7-c0a4-4b7f-b0e7-682d9932c05c" providerId="ADAL" clId="{9720385E-532F-8440-B522-CE60F709ED54}" dt="2022-04-05T12:05:18.603" v="163" actId="478"/>
          <ac:graphicFrameMkLst>
            <pc:docMk/>
            <pc:sldMk cId="1454150121" sldId="302"/>
            <ac:graphicFrameMk id="2" creationId="{00000000-0000-0000-0000-000000000000}"/>
          </ac:graphicFrameMkLst>
        </pc:graphicFrameChg>
        <pc:picChg chg="del">
          <ac:chgData name="RAYNER Elizabeth [Rossmoyne Senior High School]" userId="45570fc7-c0a4-4b7f-b0e7-682d9932c05c" providerId="ADAL" clId="{9720385E-532F-8440-B522-CE60F709ED54}" dt="2022-04-05T12:05:20.421" v="164" actId="478"/>
          <ac:picMkLst>
            <pc:docMk/>
            <pc:sldMk cId="1454150121" sldId="302"/>
            <ac:picMk id="9" creationId="{0D4CEBF7-E287-F94C-B48A-26844F13F937}"/>
          </ac:picMkLst>
        </pc:picChg>
        <pc:picChg chg="del">
          <ac:chgData name="RAYNER Elizabeth [Rossmoyne Senior High School]" userId="45570fc7-c0a4-4b7f-b0e7-682d9932c05c" providerId="ADAL" clId="{9720385E-532F-8440-B522-CE60F709ED54}" dt="2022-04-05T12:05:21.659" v="165" actId="478"/>
          <ac:picMkLst>
            <pc:docMk/>
            <pc:sldMk cId="1454150121" sldId="302"/>
            <ac:picMk id="10" creationId="{FA68BA85-E175-B747-8D2B-C5B033655D95}"/>
          </ac:picMkLst>
        </pc:picChg>
        <pc:picChg chg="del">
          <ac:chgData name="RAYNER Elizabeth [Rossmoyne Senior High School]" userId="45570fc7-c0a4-4b7f-b0e7-682d9932c05c" providerId="ADAL" clId="{9720385E-532F-8440-B522-CE60F709ED54}" dt="2022-04-05T12:05:22.866" v="166" actId="478"/>
          <ac:picMkLst>
            <pc:docMk/>
            <pc:sldMk cId="1454150121" sldId="302"/>
            <ac:picMk id="11" creationId="{B77352D9-4EE7-B24D-9868-F32824477F2E}"/>
          </ac:picMkLst>
        </pc:picChg>
        <pc:picChg chg="add mod">
          <ac:chgData name="RAYNER Elizabeth [Rossmoyne Senior High School]" userId="45570fc7-c0a4-4b7f-b0e7-682d9932c05c" providerId="ADAL" clId="{9720385E-532F-8440-B522-CE60F709ED54}" dt="2022-04-05T12:05:50.178" v="173" actId="14100"/>
          <ac:picMkLst>
            <pc:docMk/>
            <pc:sldMk cId="1454150121" sldId="302"/>
            <ac:picMk id="13" creationId="{9F44CEBB-DEF6-2F44-8EA1-F661086DBE16}"/>
          </ac:picMkLst>
        </pc:picChg>
      </pc:sldChg>
      <pc:sldChg chg="addSp delSp modSp mod">
        <pc:chgData name="RAYNER Elizabeth [Rossmoyne Senior High School]" userId="45570fc7-c0a4-4b7f-b0e7-682d9932c05c" providerId="ADAL" clId="{9720385E-532F-8440-B522-CE60F709ED54}" dt="2022-04-05T12:07:34.086" v="210" actId="478"/>
        <pc:sldMkLst>
          <pc:docMk/>
          <pc:sldMk cId="2390924748" sldId="303"/>
        </pc:sldMkLst>
        <pc:spChg chg="del">
          <ac:chgData name="RAYNER Elizabeth [Rossmoyne Senior High School]" userId="45570fc7-c0a4-4b7f-b0e7-682d9932c05c" providerId="ADAL" clId="{9720385E-532F-8440-B522-CE60F709ED54}" dt="2022-04-05T12:07:32.674" v="209" actId="478"/>
          <ac:spMkLst>
            <pc:docMk/>
            <pc:sldMk cId="2390924748" sldId="303"/>
            <ac:spMk id="5" creationId="{00000000-0000-0000-0000-000000000000}"/>
          </ac:spMkLst>
        </pc:spChg>
        <pc:spChg chg="add del mod">
          <ac:chgData name="RAYNER Elizabeth [Rossmoyne Senior High School]" userId="45570fc7-c0a4-4b7f-b0e7-682d9932c05c" providerId="ADAL" clId="{9720385E-532F-8440-B522-CE60F709ED54}" dt="2022-04-05T12:07:13.031" v="201" actId="478"/>
          <ac:spMkLst>
            <pc:docMk/>
            <pc:sldMk cId="2390924748" sldId="303"/>
            <ac:spMk id="6" creationId="{94EA820A-216E-1A44-9222-8F777C8A7BFB}"/>
          </ac:spMkLst>
        </pc:spChg>
        <pc:spChg chg="mod">
          <ac:chgData name="RAYNER Elizabeth [Rossmoyne Senior High School]" userId="45570fc7-c0a4-4b7f-b0e7-682d9932c05c" providerId="ADAL" clId="{9720385E-532F-8440-B522-CE60F709ED54}" dt="2022-04-05T12:07:05.535" v="198" actId="20577"/>
          <ac:spMkLst>
            <pc:docMk/>
            <pc:sldMk cId="2390924748" sldId="303"/>
            <ac:spMk id="15" creationId="{C2D09AD4-E982-004C-A7E2-5F0BC475811D}"/>
          </ac:spMkLst>
        </pc:spChg>
        <pc:graphicFrameChg chg="del">
          <ac:chgData name="RAYNER Elizabeth [Rossmoyne Senior High School]" userId="45570fc7-c0a4-4b7f-b0e7-682d9932c05c" providerId="ADAL" clId="{9720385E-532F-8440-B522-CE60F709ED54}" dt="2022-04-05T12:07:08.192" v="199" actId="478"/>
          <ac:graphicFrameMkLst>
            <pc:docMk/>
            <pc:sldMk cId="2390924748" sldId="303"/>
            <ac:graphicFrameMk id="2" creationId="{00000000-0000-0000-0000-000000000000}"/>
          </ac:graphicFrameMkLst>
        </pc:graphicFrameChg>
        <pc:picChg chg="del">
          <ac:chgData name="RAYNER Elizabeth [Rossmoyne Senior High School]" userId="45570fc7-c0a4-4b7f-b0e7-682d9932c05c" providerId="ADAL" clId="{9720385E-532F-8440-B522-CE60F709ED54}" dt="2022-04-05T12:07:14.489" v="202" actId="478"/>
          <ac:picMkLst>
            <pc:docMk/>
            <pc:sldMk cId="2390924748" sldId="303"/>
            <ac:picMk id="9" creationId="{5C6C9065-C64A-D54F-B82D-73BF5B1EA390}"/>
          </ac:picMkLst>
        </pc:picChg>
        <pc:picChg chg="del">
          <ac:chgData name="RAYNER Elizabeth [Rossmoyne Senior High School]" userId="45570fc7-c0a4-4b7f-b0e7-682d9932c05c" providerId="ADAL" clId="{9720385E-532F-8440-B522-CE60F709ED54}" dt="2022-04-05T12:07:09.570" v="200" actId="478"/>
          <ac:picMkLst>
            <pc:docMk/>
            <pc:sldMk cId="2390924748" sldId="303"/>
            <ac:picMk id="11" creationId="{B77352D9-4EE7-B24D-9868-F32824477F2E}"/>
          </ac:picMkLst>
        </pc:picChg>
        <pc:picChg chg="del">
          <ac:chgData name="RAYNER Elizabeth [Rossmoyne Senior High School]" userId="45570fc7-c0a4-4b7f-b0e7-682d9932c05c" providerId="ADAL" clId="{9720385E-532F-8440-B522-CE60F709ED54}" dt="2022-04-05T12:07:31.284" v="208" actId="478"/>
          <ac:picMkLst>
            <pc:docMk/>
            <pc:sldMk cId="2390924748" sldId="303"/>
            <ac:picMk id="12" creationId="{326C15F9-52F1-D441-A222-E92954701922}"/>
          </ac:picMkLst>
        </pc:picChg>
        <pc:picChg chg="del">
          <ac:chgData name="RAYNER Elizabeth [Rossmoyne Senior High School]" userId="45570fc7-c0a4-4b7f-b0e7-682d9932c05c" providerId="ADAL" clId="{9720385E-532F-8440-B522-CE60F709ED54}" dt="2022-04-05T12:07:34.086" v="210" actId="478"/>
          <ac:picMkLst>
            <pc:docMk/>
            <pc:sldMk cId="2390924748" sldId="303"/>
            <ac:picMk id="13" creationId="{0D4CEBF7-E287-F94C-B48A-26844F13F937}"/>
          </ac:picMkLst>
        </pc:picChg>
      </pc:sldChg>
      <pc:sldChg chg="del">
        <pc:chgData name="RAYNER Elizabeth [Rossmoyne Senior High School]" userId="45570fc7-c0a4-4b7f-b0e7-682d9932c05c" providerId="ADAL" clId="{9720385E-532F-8440-B522-CE60F709ED54}" dt="2022-04-05T12:07:19.461" v="203" actId="2696"/>
        <pc:sldMkLst>
          <pc:docMk/>
          <pc:sldMk cId="770808448" sldId="304"/>
        </pc:sldMkLst>
      </pc:sldChg>
      <pc:sldChg chg="del">
        <pc:chgData name="RAYNER Elizabeth [Rossmoyne Senior High School]" userId="45570fc7-c0a4-4b7f-b0e7-682d9932c05c" providerId="ADAL" clId="{9720385E-532F-8440-B522-CE60F709ED54}" dt="2022-04-05T12:07:20.173" v="204" actId="2696"/>
        <pc:sldMkLst>
          <pc:docMk/>
          <pc:sldMk cId="265210672" sldId="305"/>
        </pc:sldMkLst>
      </pc:sldChg>
      <pc:sldChg chg="del">
        <pc:chgData name="RAYNER Elizabeth [Rossmoyne Senior High School]" userId="45570fc7-c0a4-4b7f-b0e7-682d9932c05c" providerId="ADAL" clId="{9720385E-532F-8440-B522-CE60F709ED54}" dt="2022-04-05T12:07:22.801" v="207" actId="2696"/>
        <pc:sldMkLst>
          <pc:docMk/>
          <pc:sldMk cId="945569589" sldId="306"/>
        </pc:sldMkLst>
      </pc:sldChg>
      <pc:sldChg chg="del">
        <pc:chgData name="RAYNER Elizabeth [Rossmoyne Senior High School]" userId="45570fc7-c0a4-4b7f-b0e7-682d9932c05c" providerId="ADAL" clId="{9720385E-532F-8440-B522-CE60F709ED54}" dt="2022-04-05T12:07:21.619" v="206" actId="2696"/>
        <pc:sldMkLst>
          <pc:docMk/>
          <pc:sldMk cId="1618784014" sldId="308"/>
        </pc:sldMkLst>
      </pc:sldChg>
      <pc:sldChg chg="modSp mod">
        <pc:chgData name="RAYNER Elizabeth [Rossmoyne Senior High School]" userId="45570fc7-c0a4-4b7f-b0e7-682d9932c05c" providerId="ADAL" clId="{9720385E-532F-8440-B522-CE60F709ED54}" dt="2022-04-05T12:08:15.718" v="315" actId="20577"/>
        <pc:sldMkLst>
          <pc:docMk/>
          <pc:sldMk cId="1945722871" sldId="309"/>
        </pc:sldMkLst>
        <pc:spChg chg="mod">
          <ac:chgData name="RAYNER Elizabeth [Rossmoyne Senior High School]" userId="45570fc7-c0a4-4b7f-b0e7-682d9932c05c" providerId="ADAL" clId="{9720385E-532F-8440-B522-CE60F709ED54}" dt="2022-04-05T12:08:15.718" v="315" actId="20577"/>
          <ac:spMkLst>
            <pc:docMk/>
            <pc:sldMk cId="1945722871" sldId="309"/>
            <ac:spMk id="6" creationId="{00000000-0000-0000-0000-000000000000}"/>
          </ac:spMkLst>
        </pc:spChg>
      </pc:sldChg>
    </pc:docChg>
  </pc:docChgLst>
  <pc:docChgLst>
    <pc:chgData name="RAYNER Elizabeth [Rossmoyne Senior High School]" userId="S::elizabeth.rayner@education.wa.edu.au::45570fc7-c0a4-4b7f-b0e7-682d9932c05c" providerId="AD" clId="Web-{1B0AE436-1111-B701-7EC4-75FB1A4AAC9A}"/>
    <pc:docChg chg="modSld">
      <pc:chgData name="RAYNER Elizabeth [Rossmoyne Senior High School]" userId="S::elizabeth.rayner@education.wa.edu.au::45570fc7-c0a4-4b7f-b0e7-682d9932c05c" providerId="AD" clId="Web-{1B0AE436-1111-B701-7EC4-75FB1A4AAC9A}" dt="2022-04-05T12:25:41.940" v="101" actId="1076"/>
      <pc:docMkLst>
        <pc:docMk/>
      </pc:docMkLst>
      <pc:sldChg chg="addSp modSp">
        <pc:chgData name="RAYNER Elizabeth [Rossmoyne Senior High School]" userId="S::elizabeth.rayner@education.wa.edu.au::45570fc7-c0a4-4b7f-b0e7-682d9932c05c" providerId="AD" clId="Web-{1B0AE436-1111-B701-7EC4-75FB1A4AAC9A}" dt="2022-04-05T12:25:41.940" v="101" actId="1076"/>
        <pc:sldMkLst>
          <pc:docMk/>
          <pc:sldMk cId="3654180861" sldId="300"/>
        </pc:sldMkLst>
        <pc:spChg chg="mod">
          <ac:chgData name="RAYNER Elizabeth [Rossmoyne Senior High School]" userId="S::elizabeth.rayner@education.wa.edu.au::45570fc7-c0a4-4b7f-b0e7-682d9932c05c" providerId="AD" clId="Web-{1B0AE436-1111-B701-7EC4-75FB1A4AAC9A}" dt="2022-04-05T12:24:31.188" v="51" actId="1076"/>
          <ac:spMkLst>
            <pc:docMk/>
            <pc:sldMk cId="3654180861" sldId="300"/>
            <ac:spMk id="2" creationId="{90E4A385-50B9-FE43-9A30-86532B717D9C}"/>
          </ac:spMkLst>
        </pc:spChg>
        <pc:spChg chg="add mod">
          <ac:chgData name="RAYNER Elizabeth [Rossmoyne Senior High School]" userId="S::elizabeth.rayner@education.wa.edu.au::45570fc7-c0a4-4b7f-b0e7-682d9932c05c" providerId="AD" clId="Web-{1B0AE436-1111-B701-7EC4-75FB1A4AAC9A}" dt="2022-04-05T12:25:41.940" v="101" actId="1076"/>
          <ac:spMkLst>
            <pc:docMk/>
            <pc:sldMk cId="3654180861" sldId="300"/>
            <ac:spMk id="5" creationId="{9F85505B-DDE6-B9CF-8812-68D53C7782EC}"/>
          </ac:spMkLst>
        </pc:spChg>
        <pc:spChg chg="mod">
          <ac:chgData name="RAYNER Elizabeth [Rossmoyne Senior High School]" userId="S::elizabeth.rayner@education.wa.edu.au::45570fc7-c0a4-4b7f-b0e7-682d9932c05c" providerId="AD" clId="Web-{1B0AE436-1111-B701-7EC4-75FB1A4AAC9A}" dt="2022-04-05T12:24:31.188" v="52" actId="1076"/>
          <ac:spMkLst>
            <pc:docMk/>
            <pc:sldMk cId="3654180861" sldId="300"/>
            <ac:spMk id="14" creationId="{1169B92D-B39E-C242-A110-274D74BAC16F}"/>
          </ac:spMkLst>
        </pc:spChg>
        <pc:spChg chg="mod">
          <ac:chgData name="RAYNER Elizabeth [Rossmoyne Senior High School]" userId="S::elizabeth.rayner@education.wa.edu.au::45570fc7-c0a4-4b7f-b0e7-682d9932c05c" providerId="AD" clId="Web-{1B0AE436-1111-B701-7EC4-75FB1A4AAC9A}" dt="2022-04-05T12:24:04.391" v="45" actId="20577"/>
          <ac:spMkLst>
            <pc:docMk/>
            <pc:sldMk cId="3654180861" sldId="300"/>
            <ac:spMk id="15" creationId="{C2D09AD4-E982-004C-A7E2-5F0BC475811D}"/>
          </ac:spMkLst>
        </pc:spChg>
        <pc:picChg chg="mod">
          <ac:chgData name="RAYNER Elizabeth [Rossmoyne Senior High School]" userId="S::elizabeth.rayner@education.wa.edu.au::45570fc7-c0a4-4b7f-b0e7-682d9932c05c" providerId="AD" clId="Web-{1B0AE436-1111-B701-7EC4-75FB1A4AAC9A}" dt="2022-04-05T12:24:31.173" v="50" actId="1076"/>
          <ac:picMkLst>
            <pc:docMk/>
            <pc:sldMk cId="3654180861" sldId="300"/>
            <ac:picMk id="13" creationId="{DA16D4A4-E5E5-9E43-A92C-BF1C840085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E1B1A-C226-1449-AADF-FAAAE7B898D2}" type="doc">
      <dgm:prSet loTypeId="urn:microsoft.com/office/officeart/2005/8/layout/hierarchy1" loCatId="" qsTypeId="urn:microsoft.com/office/officeart/2005/8/quickstyle/simple3" qsCatId="simple" csTypeId="urn:microsoft.com/office/officeart/2005/8/colors/accent0_3" csCatId="mainScheme" phldr="1"/>
      <dgm:spPr/>
      <dgm:t>
        <a:bodyPr/>
        <a:lstStyle/>
        <a:p>
          <a:endParaRPr lang="en-GB"/>
        </a:p>
      </dgm:t>
    </dgm:pt>
    <dgm:pt modelId="{4EDE07A3-4724-2D4F-A42A-45AAEB791CAA}">
      <dgm:prSet phldrT="[Text]"/>
      <dgm:spPr>
        <a:solidFill>
          <a:srgbClr val="00B0F0">
            <a:alpha val="90000"/>
          </a:srgbClr>
        </a:solidFill>
      </dgm:spPr>
      <dgm:t>
        <a:bodyPr/>
        <a:lstStyle/>
        <a:p>
          <a:r>
            <a:rPr lang="en-GB" dirty="0"/>
            <a:t>Evolution</a:t>
          </a:r>
        </a:p>
      </dgm:t>
    </dgm:pt>
    <dgm:pt modelId="{297F9E25-F703-534E-98D3-B1318D2E6579}" type="parTrans" cxnId="{495AEAB3-DA79-8945-88C3-D2715C96D278}">
      <dgm:prSet/>
      <dgm:spPr/>
      <dgm:t>
        <a:bodyPr/>
        <a:lstStyle/>
        <a:p>
          <a:endParaRPr lang="en-GB"/>
        </a:p>
      </dgm:t>
    </dgm:pt>
    <dgm:pt modelId="{9A3B075D-AFB7-C249-AA1D-21064F76405C}" type="sibTrans" cxnId="{495AEAB3-DA79-8945-88C3-D2715C96D278}">
      <dgm:prSet/>
      <dgm:spPr/>
      <dgm:t>
        <a:bodyPr/>
        <a:lstStyle/>
        <a:p>
          <a:endParaRPr lang="en-GB"/>
        </a:p>
      </dgm:t>
    </dgm:pt>
    <dgm:pt modelId="{589357D4-52A5-B84D-9F46-A3483FC28AD9}" type="asst">
      <dgm:prSet phldrT="[Text]"/>
      <dgm:spPr>
        <a:solidFill>
          <a:srgbClr val="92D050">
            <a:alpha val="90000"/>
          </a:srgbClr>
        </a:solidFill>
      </dgm:spPr>
      <dgm:t>
        <a:bodyPr/>
        <a:lstStyle/>
        <a:p>
          <a:r>
            <a:rPr lang="en-GB" dirty="0"/>
            <a:t>Mutation</a:t>
          </a:r>
        </a:p>
      </dgm:t>
    </dgm:pt>
    <dgm:pt modelId="{8A2F8876-0942-9245-B8A7-954D14DBD695}" type="parTrans" cxnId="{7D3ACA66-1A1B-2C44-8D4D-6AB2F62F5CBA}">
      <dgm:prSet/>
      <dgm:spPr/>
      <dgm:t>
        <a:bodyPr/>
        <a:lstStyle/>
        <a:p>
          <a:endParaRPr lang="en-GB"/>
        </a:p>
      </dgm:t>
    </dgm:pt>
    <dgm:pt modelId="{65AE48EC-C1E3-6645-91BD-49D801C5AC2A}" type="sibTrans" cxnId="{7D3ACA66-1A1B-2C44-8D4D-6AB2F62F5CBA}">
      <dgm:prSet/>
      <dgm:spPr/>
      <dgm:t>
        <a:bodyPr/>
        <a:lstStyle/>
        <a:p>
          <a:endParaRPr lang="en-GB"/>
        </a:p>
      </dgm:t>
    </dgm:pt>
    <dgm:pt modelId="{49614CC5-B3CD-0742-925B-500382429D6E}" type="asst">
      <dgm:prSet phldrT="[Text]"/>
      <dgm:spPr>
        <a:solidFill>
          <a:schemeClr val="bg2">
            <a:alpha val="90000"/>
          </a:schemeClr>
        </a:solidFill>
      </dgm:spPr>
      <dgm:t>
        <a:bodyPr/>
        <a:lstStyle/>
        <a:p>
          <a:r>
            <a:rPr lang="en-GB" dirty="0"/>
            <a:t>Non-random changes to allele frequency of population </a:t>
          </a:r>
        </a:p>
      </dgm:t>
    </dgm:pt>
    <dgm:pt modelId="{0B87857E-8606-3F44-B51E-C3ADA5A82705}" type="parTrans" cxnId="{9C9BB6CC-8630-CF4E-92F1-F45CEF157AB2}">
      <dgm:prSet/>
      <dgm:spPr/>
      <dgm:t>
        <a:bodyPr/>
        <a:lstStyle/>
        <a:p>
          <a:endParaRPr lang="en-GB"/>
        </a:p>
      </dgm:t>
    </dgm:pt>
    <dgm:pt modelId="{A25D87E1-0EFD-9A4F-B866-8BA38E8E4A1F}" type="sibTrans" cxnId="{9C9BB6CC-8630-CF4E-92F1-F45CEF157AB2}">
      <dgm:prSet/>
      <dgm:spPr/>
      <dgm:t>
        <a:bodyPr/>
        <a:lstStyle/>
        <a:p>
          <a:endParaRPr lang="en-GB"/>
        </a:p>
      </dgm:t>
    </dgm:pt>
    <dgm:pt modelId="{4643C944-165C-A04E-88CB-6D5BAF4146ED}" type="asst">
      <dgm:prSet phldrT="[Text]"/>
      <dgm:spPr/>
      <dgm:t>
        <a:bodyPr/>
        <a:lstStyle/>
        <a:p>
          <a:r>
            <a:rPr lang="en-GB" dirty="0"/>
            <a:t>Random changes to allele frequency of population</a:t>
          </a:r>
        </a:p>
      </dgm:t>
    </dgm:pt>
    <dgm:pt modelId="{3D60878B-DD94-CD42-9B38-400B04138D88}" type="parTrans" cxnId="{DAED2724-7B88-0F41-A866-21A6E6699069}">
      <dgm:prSet/>
      <dgm:spPr/>
      <dgm:t>
        <a:bodyPr/>
        <a:lstStyle/>
        <a:p>
          <a:endParaRPr lang="en-GB"/>
        </a:p>
      </dgm:t>
    </dgm:pt>
    <dgm:pt modelId="{3FAB4AD7-FF47-0B48-9804-B253E8298F23}" type="sibTrans" cxnId="{DAED2724-7B88-0F41-A866-21A6E6699069}">
      <dgm:prSet/>
      <dgm:spPr/>
      <dgm:t>
        <a:bodyPr/>
        <a:lstStyle/>
        <a:p>
          <a:endParaRPr lang="en-GB"/>
        </a:p>
      </dgm:t>
    </dgm:pt>
    <dgm:pt modelId="{53F572CB-8CDB-9744-BEC3-5B6B815A77CE}" type="asst">
      <dgm:prSet phldrT="[Text]"/>
      <dgm:spPr/>
      <dgm:t>
        <a:bodyPr/>
        <a:lstStyle/>
        <a:p>
          <a:r>
            <a:rPr lang="en-GB" dirty="0"/>
            <a:t>Variation in Gene Pool</a:t>
          </a:r>
        </a:p>
      </dgm:t>
    </dgm:pt>
    <dgm:pt modelId="{B82FACA0-0B9F-7E4D-8A62-5A67E32D199E}" type="parTrans" cxnId="{6D39DE93-577A-E546-80B2-9E8FDFD6C7C6}">
      <dgm:prSet/>
      <dgm:spPr/>
      <dgm:t>
        <a:bodyPr/>
        <a:lstStyle/>
        <a:p>
          <a:endParaRPr lang="en-GB"/>
        </a:p>
      </dgm:t>
    </dgm:pt>
    <dgm:pt modelId="{3CFF64FF-1CC6-E74F-BAE1-9ACFE8211ECF}" type="sibTrans" cxnId="{6D39DE93-577A-E546-80B2-9E8FDFD6C7C6}">
      <dgm:prSet/>
      <dgm:spPr/>
      <dgm:t>
        <a:bodyPr/>
        <a:lstStyle/>
        <a:p>
          <a:endParaRPr lang="en-GB"/>
        </a:p>
      </dgm:t>
    </dgm:pt>
    <dgm:pt modelId="{849A7A57-34ED-7344-9EA1-EDCC4BAFDB56}" type="asst">
      <dgm:prSet phldrT="[Text]"/>
      <dgm:spPr/>
      <dgm:t>
        <a:bodyPr/>
        <a:lstStyle/>
        <a:p>
          <a:r>
            <a:rPr lang="en-GB" dirty="0"/>
            <a:t>Variation in Populations</a:t>
          </a:r>
        </a:p>
      </dgm:t>
    </dgm:pt>
    <dgm:pt modelId="{FE99E628-745C-0F4E-B51D-988B534163D3}" type="parTrans" cxnId="{A85E6F1F-008F-8E44-83CC-8F6287BAFC3C}">
      <dgm:prSet/>
      <dgm:spPr/>
      <dgm:t>
        <a:bodyPr/>
        <a:lstStyle/>
        <a:p>
          <a:endParaRPr lang="en-GB"/>
        </a:p>
      </dgm:t>
    </dgm:pt>
    <dgm:pt modelId="{C1D3EC8E-9F1A-E34E-9DA8-66049ABD7DF8}" type="sibTrans" cxnId="{A85E6F1F-008F-8E44-83CC-8F6287BAFC3C}">
      <dgm:prSet/>
      <dgm:spPr/>
      <dgm:t>
        <a:bodyPr/>
        <a:lstStyle/>
        <a:p>
          <a:endParaRPr lang="en-GB"/>
        </a:p>
      </dgm:t>
    </dgm:pt>
    <dgm:pt modelId="{938E6F6D-FB94-9143-8811-1151297C1956}" type="asst">
      <dgm:prSet phldrT="[Text]"/>
      <dgm:spPr>
        <a:solidFill>
          <a:srgbClr val="92D050">
            <a:alpha val="90000"/>
          </a:srgbClr>
        </a:solidFill>
      </dgm:spPr>
      <dgm:t>
        <a:bodyPr/>
        <a:lstStyle/>
        <a:p>
          <a:r>
            <a:rPr lang="en-GB" dirty="0"/>
            <a:t>Natural Selection</a:t>
          </a:r>
        </a:p>
      </dgm:t>
    </dgm:pt>
    <dgm:pt modelId="{1EB58FE5-D3D5-2645-B3B9-D026C808C7D1}" type="parTrans" cxnId="{69D6A4DB-B7EE-DB49-A38D-BC074E5F4F4A}">
      <dgm:prSet/>
      <dgm:spPr/>
      <dgm:t>
        <a:bodyPr/>
        <a:lstStyle/>
        <a:p>
          <a:endParaRPr lang="en-GB"/>
        </a:p>
      </dgm:t>
    </dgm:pt>
    <dgm:pt modelId="{0ABD2F70-7897-F443-8B22-97C41344D726}" type="sibTrans" cxnId="{69D6A4DB-B7EE-DB49-A38D-BC074E5F4F4A}">
      <dgm:prSet/>
      <dgm:spPr/>
      <dgm:t>
        <a:bodyPr/>
        <a:lstStyle/>
        <a:p>
          <a:endParaRPr lang="en-GB"/>
        </a:p>
      </dgm:t>
    </dgm:pt>
    <dgm:pt modelId="{2A3399BB-36D5-804F-A1C8-01613F9CD5F0}" type="asst">
      <dgm:prSet phldrT="[Text]"/>
      <dgm:spPr/>
      <dgm:t>
        <a:bodyPr/>
        <a:lstStyle/>
        <a:p>
          <a:r>
            <a:rPr lang="en-GB" dirty="0"/>
            <a:t>Sexual Selection</a:t>
          </a:r>
        </a:p>
      </dgm:t>
    </dgm:pt>
    <dgm:pt modelId="{E38A69F9-82FE-9B45-A99E-E97876FFB651}" type="parTrans" cxnId="{9EEA44C8-E495-3843-ADC3-0F0E603EE569}">
      <dgm:prSet/>
      <dgm:spPr/>
      <dgm:t>
        <a:bodyPr/>
        <a:lstStyle/>
        <a:p>
          <a:endParaRPr lang="en-GB"/>
        </a:p>
      </dgm:t>
    </dgm:pt>
    <dgm:pt modelId="{37FCEFAE-AC73-9446-85A9-69890F74B245}" type="sibTrans" cxnId="{9EEA44C8-E495-3843-ADC3-0F0E603EE569}">
      <dgm:prSet/>
      <dgm:spPr/>
      <dgm:t>
        <a:bodyPr/>
        <a:lstStyle/>
        <a:p>
          <a:endParaRPr lang="en-GB"/>
        </a:p>
      </dgm:t>
    </dgm:pt>
    <dgm:pt modelId="{C6D63560-24EF-1443-9F91-7A6E74BDCEC1}" type="asst">
      <dgm:prSet phldrT="[Text]"/>
      <dgm:spPr/>
      <dgm:t>
        <a:bodyPr/>
        <a:lstStyle/>
        <a:p>
          <a:r>
            <a:rPr lang="en-GB" dirty="0"/>
            <a:t>Artificial Selection (Selective breeding)</a:t>
          </a:r>
        </a:p>
      </dgm:t>
    </dgm:pt>
    <dgm:pt modelId="{4A3256EC-2D3D-A744-BF84-ADB7D5BFB57E}" type="parTrans" cxnId="{9F0A55B9-2119-6541-90DE-6D0C0C3181CD}">
      <dgm:prSet/>
      <dgm:spPr/>
      <dgm:t>
        <a:bodyPr/>
        <a:lstStyle/>
        <a:p>
          <a:endParaRPr lang="en-GB"/>
        </a:p>
      </dgm:t>
    </dgm:pt>
    <dgm:pt modelId="{29EC75AB-8863-4645-A7EC-77A43A41FFA2}" type="sibTrans" cxnId="{9F0A55B9-2119-6541-90DE-6D0C0C3181CD}">
      <dgm:prSet/>
      <dgm:spPr/>
      <dgm:t>
        <a:bodyPr/>
        <a:lstStyle/>
        <a:p>
          <a:endParaRPr lang="en-GB"/>
        </a:p>
      </dgm:t>
    </dgm:pt>
    <dgm:pt modelId="{F509661A-0EFF-0742-B89D-A05D32D6C590}" type="asst">
      <dgm:prSet phldrT="[Text]"/>
      <dgm:spPr>
        <a:solidFill>
          <a:srgbClr val="92D050">
            <a:alpha val="90000"/>
          </a:srgbClr>
        </a:solidFill>
      </dgm:spPr>
      <dgm:t>
        <a:bodyPr/>
        <a:lstStyle/>
        <a:p>
          <a:r>
            <a:rPr lang="en-GB" dirty="0"/>
            <a:t>Genetic Drift</a:t>
          </a:r>
        </a:p>
      </dgm:t>
    </dgm:pt>
    <dgm:pt modelId="{2DFEA888-71E8-7A44-92C0-77C9B544F43D}" type="parTrans" cxnId="{C3469491-7EAA-744D-9D1E-FA0E60B8C69D}">
      <dgm:prSet/>
      <dgm:spPr/>
      <dgm:t>
        <a:bodyPr/>
        <a:lstStyle/>
        <a:p>
          <a:endParaRPr lang="en-GB"/>
        </a:p>
      </dgm:t>
    </dgm:pt>
    <dgm:pt modelId="{F34487CC-1F5E-BC46-9F4B-BDB60A3DB0A4}" type="sibTrans" cxnId="{C3469491-7EAA-744D-9D1E-FA0E60B8C69D}">
      <dgm:prSet/>
      <dgm:spPr/>
      <dgm:t>
        <a:bodyPr/>
        <a:lstStyle/>
        <a:p>
          <a:endParaRPr lang="en-GB"/>
        </a:p>
      </dgm:t>
    </dgm:pt>
    <dgm:pt modelId="{8343F075-173B-4B4D-B998-49A65D7CC443}" type="asst">
      <dgm:prSet phldrT="[Text]"/>
      <dgm:spPr/>
      <dgm:t>
        <a:bodyPr/>
        <a:lstStyle/>
        <a:p>
          <a:r>
            <a:rPr lang="en-GB" dirty="0"/>
            <a:t>Bottleneck Effect</a:t>
          </a:r>
        </a:p>
      </dgm:t>
    </dgm:pt>
    <dgm:pt modelId="{7727314C-7CEE-404C-818E-EA3BAED16CCB}" type="parTrans" cxnId="{3B769D39-44D2-2840-BDE3-3B0533C62109}">
      <dgm:prSet/>
      <dgm:spPr/>
      <dgm:t>
        <a:bodyPr/>
        <a:lstStyle/>
        <a:p>
          <a:endParaRPr lang="en-GB"/>
        </a:p>
      </dgm:t>
    </dgm:pt>
    <dgm:pt modelId="{9614D0D1-D327-144F-921A-5AE0B676F3B2}" type="sibTrans" cxnId="{3B769D39-44D2-2840-BDE3-3B0533C62109}">
      <dgm:prSet/>
      <dgm:spPr/>
      <dgm:t>
        <a:bodyPr/>
        <a:lstStyle/>
        <a:p>
          <a:endParaRPr lang="en-GB"/>
        </a:p>
      </dgm:t>
    </dgm:pt>
    <dgm:pt modelId="{FE728D59-931F-8A42-A1BB-1687CEE759FA}" type="asst">
      <dgm:prSet phldrT="[Text]"/>
      <dgm:spPr/>
      <dgm:t>
        <a:bodyPr/>
        <a:lstStyle/>
        <a:p>
          <a:r>
            <a:rPr lang="en-GB" dirty="0"/>
            <a:t>Founder Effect</a:t>
          </a:r>
        </a:p>
      </dgm:t>
    </dgm:pt>
    <dgm:pt modelId="{D698CF55-58C6-6A45-AB64-EC7FE34E9580}" type="parTrans" cxnId="{FFF12536-C212-5E46-87E1-3014B46826FF}">
      <dgm:prSet/>
      <dgm:spPr/>
      <dgm:t>
        <a:bodyPr/>
        <a:lstStyle/>
        <a:p>
          <a:endParaRPr lang="en-GB"/>
        </a:p>
      </dgm:t>
    </dgm:pt>
    <dgm:pt modelId="{9F066BAE-2A49-A04C-86B2-373DA6D77242}" type="sibTrans" cxnId="{FFF12536-C212-5E46-87E1-3014B46826FF}">
      <dgm:prSet/>
      <dgm:spPr/>
      <dgm:t>
        <a:bodyPr/>
        <a:lstStyle/>
        <a:p>
          <a:endParaRPr lang="en-GB"/>
        </a:p>
      </dgm:t>
    </dgm:pt>
    <dgm:pt modelId="{D42B5122-5197-9247-AB8D-5538CB1A9973}" type="asst">
      <dgm:prSet phldrT="[Text]"/>
      <dgm:spPr>
        <a:solidFill>
          <a:srgbClr val="92D050">
            <a:alpha val="90000"/>
          </a:srgbClr>
        </a:solidFill>
      </dgm:spPr>
      <dgm:t>
        <a:bodyPr/>
        <a:lstStyle/>
        <a:p>
          <a:r>
            <a:rPr lang="en-GB" dirty="0"/>
            <a:t>Mechanisms of Evolution</a:t>
          </a:r>
        </a:p>
      </dgm:t>
    </dgm:pt>
    <dgm:pt modelId="{D7846FEA-E867-6B43-892F-164B8C386419}" type="sibTrans" cxnId="{546049B8-CB56-5147-98EC-2BFCFDBF576E}">
      <dgm:prSet/>
      <dgm:spPr/>
      <dgm:t>
        <a:bodyPr/>
        <a:lstStyle/>
        <a:p>
          <a:endParaRPr lang="en-GB"/>
        </a:p>
      </dgm:t>
    </dgm:pt>
    <dgm:pt modelId="{D590E675-055F-EA43-8336-07A1717727B7}" type="parTrans" cxnId="{546049B8-CB56-5147-98EC-2BFCFDBF576E}">
      <dgm:prSet/>
      <dgm:spPr/>
      <dgm:t>
        <a:bodyPr/>
        <a:lstStyle/>
        <a:p>
          <a:endParaRPr lang="en-GB"/>
        </a:p>
      </dgm:t>
    </dgm:pt>
    <dgm:pt modelId="{88E981AD-521F-444F-BE83-28F2F86DA8B6}">
      <dgm:prSet phldrT="[Text]"/>
      <dgm:spPr>
        <a:solidFill>
          <a:srgbClr val="00B0F0">
            <a:alpha val="90000"/>
          </a:srgbClr>
        </a:solidFill>
      </dgm:spPr>
      <dgm:t>
        <a:bodyPr/>
        <a:lstStyle/>
        <a:p>
          <a:r>
            <a:rPr lang="en-GB" dirty="0"/>
            <a:t>Microevolution</a:t>
          </a:r>
        </a:p>
      </dgm:t>
    </dgm:pt>
    <dgm:pt modelId="{E715CDA4-16B7-2A48-B4A2-F2455DD9DA06}" type="parTrans" cxnId="{6A83446D-7C3C-A641-ACAA-19777E324E59}">
      <dgm:prSet/>
      <dgm:spPr/>
      <dgm:t>
        <a:bodyPr/>
        <a:lstStyle/>
        <a:p>
          <a:endParaRPr lang="en-GB"/>
        </a:p>
      </dgm:t>
    </dgm:pt>
    <dgm:pt modelId="{ECDBC0CD-3B86-6745-8A5A-0C8B64591825}" type="sibTrans" cxnId="{6A83446D-7C3C-A641-ACAA-19777E324E59}">
      <dgm:prSet/>
      <dgm:spPr/>
      <dgm:t>
        <a:bodyPr/>
        <a:lstStyle/>
        <a:p>
          <a:endParaRPr lang="en-GB"/>
        </a:p>
      </dgm:t>
    </dgm:pt>
    <dgm:pt modelId="{8A3314F6-0715-D64B-85DA-81D96C402D37}" type="asst">
      <dgm:prSet phldrT="[Text]"/>
      <dgm:spPr>
        <a:solidFill>
          <a:srgbClr val="92D050">
            <a:alpha val="90000"/>
          </a:srgbClr>
        </a:solidFill>
        <a:ln>
          <a:solidFill>
            <a:srgbClr val="92D050"/>
          </a:solidFill>
        </a:ln>
      </dgm:spPr>
      <dgm:t>
        <a:bodyPr/>
        <a:lstStyle/>
        <a:p>
          <a:r>
            <a:rPr lang="en-GB" dirty="0"/>
            <a:t>Gene Flow </a:t>
          </a:r>
        </a:p>
      </dgm:t>
    </dgm:pt>
    <dgm:pt modelId="{36D96EB2-BBD0-2B47-93DF-71053210DB35}" type="parTrans" cxnId="{215CF390-0B7B-5B45-AB9E-A193A9AFB463}">
      <dgm:prSet/>
      <dgm:spPr/>
      <dgm:t>
        <a:bodyPr/>
        <a:lstStyle/>
        <a:p>
          <a:endParaRPr lang="en-GB"/>
        </a:p>
      </dgm:t>
    </dgm:pt>
    <dgm:pt modelId="{F81CAACA-17AB-3041-B2A2-157BBA79505C}" type="sibTrans" cxnId="{215CF390-0B7B-5B45-AB9E-A193A9AFB463}">
      <dgm:prSet/>
      <dgm:spPr/>
      <dgm:t>
        <a:bodyPr/>
        <a:lstStyle/>
        <a:p>
          <a:endParaRPr lang="en-GB"/>
        </a:p>
      </dgm:t>
    </dgm:pt>
    <dgm:pt modelId="{06A2A6DE-7FEF-8B44-96EE-376FF1844F8D}" type="pres">
      <dgm:prSet presAssocID="{676E1B1A-C226-1449-AADF-FAAAE7B898D2}" presName="hierChild1" presStyleCnt="0">
        <dgm:presLayoutVars>
          <dgm:chPref val="1"/>
          <dgm:dir/>
          <dgm:animOne val="branch"/>
          <dgm:animLvl val="lvl"/>
          <dgm:resizeHandles/>
        </dgm:presLayoutVars>
      </dgm:prSet>
      <dgm:spPr/>
      <dgm:t>
        <a:bodyPr/>
        <a:lstStyle/>
        <a:p>
          <a:endParaRPr lang="en-US"/>
        </a:p>
      </dgm:t>
    </dgm:pt>
    <dgm:pt modelId="{A7E21FE4-90DA-FE4B-B386-259D6770F8BD}" type="pres">
      <dgm:prSet presAssocID="{4EDE07A3-4724-2D4F-A42A-45AAEB791CAA}" presName="hierRoot1" presStyleCnt="0"/>
      <dgm:spPr/>
    </dgm:pt>
    <dgm:pt modelId="{D310098C-E5AF-9B40-ACE3-CD8A4E32161A}" type="pres">
      <dgm:prSet presAssocID="{4EDE07A3-4724-2D4F-A42A-45AAEB791CAA}" presName="composite" presStyleCnt="0"/>
      <dgm:spPr/>
    </dgm:pt>
    <dgm:pt modelId="{9AE2A786-9F82-A24B-94FB-E591E08766A1}" type="pres">
      <dgm:prSet presAssocID="{4EDE07A3-4724-2D4F-A42A-45AAEB791CAA}" presName="background" presStyleLbl="node0" presStyleIdx="0" presStyleCnt="1"/>
      <dgm:spPr/>
    </dgm:pt>
    <dgm:pt modelId="{AA582E3D-3CD6-5A41-A063-FCED79B67936}" type="pres">
      <dgm:prSet presAssocID="{4EDE07A3-4724-2D4F-A42A-45AAEB791CAA}" presName="text" presStyleLbl="fgAcc0" presStyleIdx="0" presStyleCnt="1">
        <dgm:presLayoutVars>
          <dgm:chPref val="3"/>
        </dgm:presLayoutVars>
      </dgm:prSet>
      <dgm:spPr/>
      <dgm:t>
        <a:bodyPr/>
        <a:lstStyle/>
        <a:p>
          <a:endParaRPr lang="en-US"/>
        </a:p>
      </dgm:t>
    </dgm:pt>
    <dgm:pt modelId="{349A97FC-EEB1-CF45-8700-8820575B50D9}" type="pres">
      <dgm:prSet presAssocID="{4EDE07A3-4724-2D4F-A42A-45AAEB791CAA}" presName="hierChild2" presStyleCnt="0"/>
      <dgm:spPr/>
    </dgm:pt>
    <dgm:pt modelId="{781B228B-BAA3-7C45-84ED-094AE46EF8EE}" type="pres">
      <dgm:prSet presAssocID="{E715CDA4-16B7-2A48-B4A2-F2455DD9DA06}" presName="Name10" presStyleLbl="parChTrans1D2" presStyleIdx="0" presStyleCnt="1"/>
      <dgm:spPr/>
      <dgm:t>
        <a:bodyPr/>
        <a:lstStyle/>
        <a:p>
          <a:endParaRPr lang="en-US"/>
        </a:p>
      </dgm:t>
    </dgm:pt>
    <dgm:pt modelId="{DD425221-3A26-0848-B82A-D6098C0DCDD0}" type="pres">
      <dgm:prSet presAssocID="{88E981AD-521F-444F-BE83-28F2F86DA8B6}" presName="hierRoot2" presStyleCnt="0"/>
      <dgm:spPr/>
    </dgm:pt>
    <dgm:pt modelId="{C0596F7B-027E-DC42-AA43-A647CF0FB435}" type="pres">
      <dgm:prSet presAssocID="{88E981AD-521F-444F-BE83-28F2F86DA8B6}" presName="composite2" presStyleCnt="0"/>
      <dgm:spPr/>
    </dgm:pt>
    <dgm:pt modelId="{D848F7C6-C45D-5446-ADD0-0FDFD769AF40}" type="pres">
      <dgm:prSet presAssocID="{88E981AD-521F-444F-BE83-28F2F86DA8B6}" presName="background2" presStyleLbl="node2" presStyleIdx="0" presStyleCnt="1"/>
      <dgm:spPr/>
    </dgm:pt>
    <dgm:pt modelId="{14A7BFD5-800B-F14A-88F3-BA596F009C2A}" type="pres">
      <dgm:prSet presAssocID="{88E981AD-521F-444F-BE83-28F2F86DA8B6}" presName="text2" presStyleLbl="fgAcc2" presStyleIdx="0" presStyleCnt="1">
        <dgm:presLayoutVars>
          <dgm:chPref val="3"/>
        </dgm:presLayoutVars>
      </dgm:prSet>
      <dgm:spPr/>
      <dgm:t>
        <a:bodyPr/>
        <a:lstStyle/>
        <a:p>
          <a:endParaRPr lang="en-US"/>
        </a:p>
      </dgm:t>
    </dgm:pt>
    <dgm:pt modelId="{8569F77C-8E6A-2141-92F5-829BC9E26607}" type="pres">
      <dgm:prSet presAssocID="{88E981AD-521F-444F-BE83-28F2F86DA8B6}" presName="hierChild3" presStyleCnt="0"/>
      <dgm:spPr/>
    </dgm:pt>
    <dgm:pt modelId="{B0E827AF-DFF5-734C-A651-233B539933AD}" type="pres">
      <dgm:prSet presAssocID="{D590E675-055F-EA43-8336-07A1717727B7}" presName="Name17" presStyleLbl="parChTrans1D3" presStyleIdx="0" presStyleCnt="1"/>
      <dgm:spPr/>
      <dgm:t>
        <a:bodyPr/>
        <a:lstStyle/>
        <a:p>
          <a:endParaRPr lang="en-US"/>
        </a:p>
      </dgm:t>
    </dgm:pt>
    <dgm:pt modelId="{F3A6F564-3EC6-8A48-98AE-688BA691B681}" type="pres">
      <dgm:prSet presAssocID="{D42B5122-5197-9247-AB8D-5538CB1A9973}" presName="hierRoot3" presStyleCnt="0"/>
      <dgm:spPr/>
    </dgm:pt>
    <dgm:pt modelId="{67CF8B11-7DBF-FA4C-937E-69CF28D07A8C}" type="pres">
      <dgm:prSet presAssocID="{D42B5122-5197-9247-AB8D-5538CB1A9973}" presName="composite3" presStyleCnt="0"/>
      <dgm:spPr/>
    </dgm:pt>
    <dgm:pt modelId="{344A7E88-AB56-2A4B-94AF-4165E9D4872A}" type="pres">
      <dgm:prSet presAssocID="{D42B5122-5197-9247-AB8D-5538CB1A9973}" presName="background3" presStyleLbl="asst2" presStyleIdx="0" presStyleCnt="13"/>
      <dgm:spPr/>
    </dgm:pt>
    <dgm:pt modelId="{954488C1-0534-AC42-A242-7926D93756A9}" type="pres">
      <dgm:prSet presAssocID="{D42B5122-5197-9247-AB8D-5538CB1A9973}" presName="text3" presStyleLbl="fgAcc3" presStyleIdx="0" presStyleCnt="1">
        <dgm:presLayoutVars>
          <dgm:chPref val="3"/>
        </dgm:presLayoutVars>
      </dgm:prSet>
      <dgm:spPr/>
      <dgm:t>
        <a:bodyPr/>
        <a:lstStyle/>
        <a:p>
          <a:endParaRPr lang="en-US"/>
        </a:p>
      </dgm:t>
    </dgm:pt>
    <dgm:pt modelId="{7827D1A3-DEFC-864F-A33B-3121D8FC5A81}" type="pres">
      <dgm:prSet presAssocID="{D42B5122-5197-9247-AB8D-5538CB1A9973}" presName="hierChild4" presStyleCnt="0"/>
      <dgm:spPr/>
    </dgm:pt>
    <dgm:pt modelId="{D6084980-100B-9E49-9555-CF484EE13D8E}" type="pres">
      <dgm:prSet presAssocID="{8A2F8876-0942-9245-B8A7-954D14DBD695}" presName="Name23" presStyleLbl="parChTrans1D4" presStyleIdx="0" presStyleCnt="12"/>
      <dgm:spPr/>
      <dgm:t>
        <a:bodyPr/>
        <a:lstStyle/>
        <a:p>
          <a:endParaRPr lang="en-US"/>
        </a:p>
      </dgm:t>
    </dgm:pt>
    <dgm:pt modelId="{EBDEE21A-2E65-724A-9977-4B4214EE3E55}" type="pres">
      <dgm:prSet presAssocID="{589357D4-52A5-B84D-9F46-A3483FC28AD9}" presName="hierRoot4" presStyleCnt="0"/>
      <dgm:spPr/>
    </dgm:pt>
    <dgm:pt modelId="{18BC0A26-0596-6245-BADA-9035CB64D75C}" type="pres">
      <dgm:prSet presAssocID="{589357D4-52A5-B84D-9F46-A3483FC28AD9}" presName="composite4" presStyleCnt="0"/>
      <dgm:spPr/>
    </dgm:pt>
    <dgm:pt modelId="{67F5F23E-EE0C-F948-8898-47287938DCBA}" type="pres">
      <dgm:prSet presAssocID="{589357D4-52A5-B84D-9F46-A3483FC28AD9}" presName="background4" presStyleLbl="asst2" presStyleIdx="1" presStyleCnt="13"/>
      <dgm:spPr/>
    </dgm:pt>
    <dgm:pt modelId="{1E1281C5-D8BD-3C46-A1A8-62D54F58E7DD}" type="pres">
      <dgm:prSet presAssocID="{589357D4-52A5-B84D-9F46-A3483FC28AD9}" presName="text4" presStyleLbl="fgAcc4" presStyleIdx="0" presStyleCnt="12">
        <dgm:presLayoutVars>
          <dgm:chPref val="3"/>
        </dgm:presLayoutVars>
      </dgm:prSet>
      <dgm:spPr/>
      <dgm:t>
        <a:bodyPr/>
        <a:lstStyle/>
        <a:p>
          <a:endParaRPr lang="en-US"/>
        </a:p>
      </dgm:t>
    </dgm:pt>
    <dgm:pt modelId="{96E0A05C-4F86-7244-9A86-F14928005699}" type="pres">
      <dgm:prSet presAssocID="{589357D4-52A5-B84D-9F46-A3483FC28AD9}" presName="hierChild5" presStyleCnt="0"/>
      <dgm:spPr/>
    </dgm:pt>
    <dgm:pt modelId="{933A4AD0-A2B0-E443-A6C6-553C0CA999FB}" type="pres">
      <dgm:prSet presAssocID="{B82FACA0-0B9F-7E4D-8A62-5A67E32D199E}" presName="Name23" presStyleLbl="parChTrans1D4" presStyleIdx="1" presStyleCnt="12"/>
      <dgm:spPr/>
      <dgm:t>
        <a:bodyPr/>
        <a:lstStyle/>
        <a:p>
          <a:endParaRPr lang="en-US"/>
        </a:p>
      </dgm:t>
    </dgm:pt>
    <dgm:pt modelId="{C079780A-069A-6049-9899-F108475DA797}" type="pres">
      <dgm:prSet presAssocID="{53F572CB-8CDB-9744-BEC3-5B6B815A77CE}" presName="hierRoot4" presStyleCnt="0"/>
      <dgm:spPr/>
    </dgm:pt>
    <dgm:pt modelId="{00FF113A-B80D-F44B-ACAA-01BC6EAC008E}" type="pres">
      <dgm:prSet presAssocID="{53F572CB-8CDB-9744-BEC3-5B6B815A77CE}" presName="composite4" presStyleCnt="0"/>
      <dgm:spPr/>
    </dgm:pt>
    <dgm:pt modelId="{54164D96-3D66-4B44-99ED-5A225A69DDDC}" type="pres">
      <dgm:prSet presAssocID="{53F572CB-8CDB-9744-BEC3-5B6B815A77CE}" presName="background4" presStyleLbl="asst2" presStyleIdx="2" presStyleCnt="13"/>
      <dgm:spPr/>
    </dgm:pt>
    <dgm:pt modelId="{738DD5A7-3A14-AE40-BCFC-98F6895F1BE7}" type="pres">
      <dgm:prSet presAssocID="{53F572CB-8CDB-9744-BEC3-5B6B815A77CE}" presName="text4" presStyleLbl="fgAcc4" presStyleIdx="1" presStyleCnt="12">
        <dgm:presLayoutVars>
          <dgm:chPref val="3"/>
        </dgm:presLayoutVars>
      </dgm:prSet>
      <dgm:spPr/>
      <dgm:t>
        <a:bodyPr/>
        <a:lstStyle/>
        <a:p>
          <a:endParaRPr lang="en-US"/>
        </a:p>
      </dgm:t>
    </dgm:pt>
    <dgm:pt modelId="{C7F30374-2EF4-5144-98B9-775CE2B2CC2B}" type="pres">
      <dgm:prSet presAssocID="{53F572CB-8CDB-9744-BEC3-5B6B815A77CE}" presName="hierChild5" presStyleCnt="0"/>
      <dgm:spPr/>
    </dgm:pt>
    <dgm:pt modelId="{9C5E1CFC-8623-AB46-B076-3018E8FA8FDE}" type="pres">
      <dgm:prSet presAssocID="{FE99E628-745C-0F4E-B51D-988B534163D3}" presName="Name23" presStyleLbl="parChTrans1D4" presStyleIdx="2" presStyleCnt="12"/>
      <dgm:spPr/>
      <dgm:t>
        <a:bodyPr/>
        <a:lstStyle/>
        <a:p>
          <a:endParaRPr lang="en-US"/>
        </a:p>
      </dgm:t>
    </dgm:pt>
    <dgm:pt modelId="{F84A3815-0FF4-AE49-A886-DB1E722244D2}" type="pres">
      <dgm:prSet presAssocID="{849A7A57-34ED-7344-9EA1-EDCC4BAFDB56}" presName="hierRoot4" presStyleCnt="0"/>
      <dgm:spPr/>
    </dgm:pt>
    <dgm:pt modelId="{3558512F-BA8D-8F44-8587-EE034247E7B5}" type="pres">
      <dgm:prSet presAssocID="{849A7A57-34ED-7344-9EA1-EDCC4BAFDB56}" presName="composite4" presStyleCnt="0"/>
      <dgm:spPr/>
    </dgm:pt>
    <dgm:pt modelId="{41B125D2-2651-844E-8B3B-15D9B5562EE7}" type="pres">
      <dgm:prSet presAssocID="{849A7A57-34ED-7344-9EA1-EDCC4BAFDB56}" presName="background4" presStyleLbl="asst2" presStyleIdx="3" presStyleCnt="13"/>
      <dgm:spPr/>
    </dgm:pt>
    <dgm:pt modelId="{AD86B17A-EF5C-784E-B56F-44D6DBF7EED5}" type="pres">
      <dgm:prSet presAssocID="{849A7A57-34ED-7344-9EA1-EDCC4BAFDB56}" presName="text4" presStyleLbl="fgAcc4" presStyleIdx="2" presStyleCnt="12">
        <dgm:presLayoutVars>
          <dgm:chPref val="3"/>
        </dgm:presLayoutVars>
      </dgm:prSet>
      <dgm:spPr/>
      <dgm:t>
        <a:bodyPr/>
        <a:lstStyle/>
        <a:p>
          <a:endParaRPr lang="en-US"/>
        </a:p>
      </dgm:t>
    </dgm:pt>
    <dgm:pt modelId="{679180AE-4842-6A48-91D5-67B0AB691D3F}" type="pres">
      <dgm:prSet presAssocID="{849A7A57-34ED-7344-9EA1-EDCC4BAFDB56}" presName="hierChild5" presStyleCnt="0"/>
      <dgm:spPr/>
    </dgm:pt>
    <dgm:pt modelId="{AEFEAB8E-E150-BE4A-91EA-01B7B3ECB0A5}" type="pres">
      <dgm:prSet presAssocID="{0B87857E-8606-3F44-B51E-C3ADA5A82705}" presName="Name23" presStyleLbl="parChTrans1D4" presStyleIdx="3" presStyleCnt="12"/>
      <dgm:spPr/>
      <dgm:t>
        <a:bodyPr/>
        <a:lstStyle/>
        <a:p>
          <a:endParaRPr lang="en-US"/>
        </a:p>
      </dgm:t>
    </dgm:pt>
    <dgm:pt modelId="{808EA2A3-9CF3-1244-B7AA-BC64609065ED}" type="pres">
      <dgm:prSet presAssocID="{49614CC5-B3CD-0742-925B-500382429D6E}" presName="hierRoot4" presStyleCnt="0"/>
      <dgm:spPr/>
    </dgm:pt>
    <dgm:pt modelId="{89ED89A0-EB60-764C-9C8E-8FD355748668}" type="pres">
      <dgm:prSet presAssocID="{49614CC5-B3CD-0742-925B-500382429D6E}" presName="composite4" presStyleCnt="0"/>
      <dgm:spPr/>
    </dgm:pt>
    <dgm:pt modelId="{DD71F74D-5F77-A441-AEA1-B9CA6638E87D}" type="pres">
      <dgm:prSet presAssocID="{49614CC5-B3CD-0742-925B-500382429D6E}" presName="background4" presStyleLbl="asst2" presStyleIdx="4" presStyleCnt="13"/>
      <dgm:spPr/>
    </dgm:pt>
    <dgm:pt modelId="{3D7AF450-5E0E-4443-BE0C-A335C941D7C5}" type="pres">
      <dgm:prSet presAssocID="{49614CC5-B3CD-0742-925B-500382429D6E}" presName="text4" presStyleLbl="fgAcc4" presStyleIdx="3" presStyleCnt="12">
        <dgm:presLayoutVars>
          <dgm:chPref val="3"/>
        </dgm:presLayoutVars>
      </dgm:prSet>
      <dgm:spPr/>
      <dgm:t>
        <a:bodyPr/>
        <a:lstStyle/>
        <a:p>
          <a:endParaRPr lang="en-US"/>
        </a:p>
      </dgm:t>
    </dgm:pt>
    <dgm:pt modelId="{3F7C6DDA-9089-674A-8BAE-53276ED1D6D0}" type="pres">
      <dgm:prSet presAssocID="{49614CC5-B3CD-0742-925B-500382429D6E}" presName="hierChild5" presStyleCnt="0"/>
      <dgm:spPr/>
    </dgm:pt>
    <dgm:pt modelId="{40525150-AD6C-114A-92AF-55A158A78021}" type="pres">
      <dgm:prSet presAssocID="{1EB58FE5-D3D5-2645-B3B9-D026C808C7D1}" presName="Name23" presStyleLbl="parChTrans1D4" presStyleIdx="4" presStyleCnt="12"/>
      <dgm:spPr/>
      <dgm:t>
        <a:bodyPr/>
        <a:lstStyle/>
        <a:p>
          <a:endParaRPr lang="en-US"/>
        </a:p>
      </dgm:t>
    </dgm:pt>
    <dgm:pt modelId="{89C632EF-E148-8F43-A8A4-4DA2A4280957}" type="pres">
      <dgm:prSet presAssocID="{938E6F6D-FB94-9143-8811-1151297C1956}" presName="hierRoot4" presStyleCnt="0"/>
      <dgm:spPr/>
    </dgm:pt>
    <dgm:pt modelId="{618C04F2-4878-7F4E-A63A-1194847C55C6}" type="pres">
      <dgm:prSet presAssocID="{938E6F6D-FB94-9143-8811-1151297C1956}" presName="composite4" presStyleCnt="0"/>
      <dgm:spPr/>
    </dgm:pt>
    <dgm:pt modelId="{F84CEEA9-5107-E54F-A6E8-831E579C2ECF}" type="pres">
      <dgm:prSet presAssocID="{938E6F6D-FB94-9143-8811-1151297C1956}" presName="background4" presStyleLbl="asst2" presStyleIdx="5" presStyleCnt="13"/>
      <dgm:spPr/>
    </dgm:pt>
    <dgm:pt modelId="{C64B8927-2B89-7140-B680-A79B5EB9F0CD}" type="pres">
      <dgm:prSet presAssocID="{938E6F6D-FB94-9143-8811-1151297C1956}" presName="text4" presStyleLbl="fgAcc4" presStyleIdx="4" presStyleCnt="12">
        <dgm:presLayoutVars>
          <dgm:chPref val="3"/>
        </dgm:presLayoutVars>
      </dgm:prSet>
      <dgm:spPr/>
      <dgm:t>
        <a:bodyPr/>
        <a:lstStyle/>
        <a:p>
          <a:endParaRPr lang="en-US"/>
        </a:p>
      </dgm:t>
    </dgm:pt>
    <dgm:pt modelId="{637BEB33-2F90-3A4C-ACF8-06D6B79B86EB}" type="pres">
      <dgm:prSet presAssocID="{938E6F6D-FB94-9143-8811-1151297C1956}" presName="hierChild5" presStyleCnt="0"/>
      <dgm:spPr/>
    </dgm:pt>
    <dgm:pt modelId="{76E08F9F-9E63-8D40-9E85-4EEC2DEF57A5}" type="pres">
      <dgm:prSet presAssocID="{E38A69F9-82FE-9B45-A99E-E97876FFB651}" presName="Name23" presStyleLbl="parChTrans1D4" presStyleIdx="5" presStyleCnt="12"/>
      <dgm:spPr/>
      <dgm:t>
        <a:bodyPr/>
        <a:lstStyle/>
        <a:p>
          <a:endParaRPr lang="en-US"/>
        </a:p>
      </dgm:t>
    </dgm:pt>
    <dgm:pt modelId="{2C5F7ACE-E742-DC4C-A32D-A178F3224D51}" type="pres">
      <dgm:prSet presAssocID="{2A3399BB-36D5-804F-A1C8-01613F9CD5F0}" presName="hierRoot4" presStyleCnt="0"/>
      <dgm:spPr/>
    </dgm:pt>
    <dgm:pt modelId="{1980FFED-3A90-D941-8828-F76D5FDE7D2D}" type="pres">
      <dgm:prSet presAssocID="{2A3399BB-36D5-804F-A1C8-01613F9CD5F0}" presName="composite4" presStyleCnt="0"/>
      <dgm:spPr/>
    </dgm:pt>
    <dgm:pt modelId="{1B14B3E0-9BFD-E544-876C-C2768247E083}" type="pres">
      <dgm:prSet presAssocID="{2A3399BB-36D5-804F-A1C8-01613F9CD5F0}" presName="background4" presStyleLbl="asst2" presStyleIdx="6" presStyleCnt="13"/>
      <dgm:spPr/>
    </dgm:pt>
    <dgm:pt modelId="{E9FF64E9-A2AE-B242-BC3A-626CDCDAFBDB}" type="pres">
      <dgm:prSet presAssocID="{2A3399BB-36D5-804F-A1C8-01613F9CD5F0}" presName="text4" presStyleLbl="fgAcc4" presStyleIdx="5" presStyleCnt="12">
        <dgm:presLayoutVars>
          <dgm:chPref val="3"/>
        </dgm:presLayoutVars>
      </dgm:prSet>
      <dgm:spPr/>
      <dgm:t>
        <a:bodyPr/>
        <a:lstStyle/>
        <a:p>
          <a:endParaRPr lang="en-US"/>
        </a:p>
      </dgm:t>
    </dgm:pt>
    <dgm:pt modelId="{1AFC810E-5F06-AC4E-A85A-7F3051EAFC7C}" type="pres">
      <dgm:prSet presAssocID="{2A3399BB-36D5-804F-A1C8-01613F9CD5F0}" presName="hierChild5" presStyleCnt="0"/>
      <dgm:spPr/>
    </dgm:pt>
    <dgm:pt modelId="{E36E53A9-5A8B-5349-8C87-3AB146C330F1}" type="pres">
      <dgm:prSet presAssocID="{4A3256EC-2D3D-A744-BF84-ADB7D5BFB57E}" presName="Name23" presStyleLbl="parChTrans1D4" presStyleIdx="6" presStyleCnt="12"/>
      <dgm:spPr/>
      <dgm:t>
        <a:bodyPr/>
        <a:lstStyle/>
        <a:p>
          <a:endParaRPr lang="en-US"/>
        </a:p>
      </dgm:t>
    </dgm:pt>
    <dgm:pt modelId="{9D89C2B3-8B39-AC41-AFCE-6C09A2B167BD}" type="pres">
      <dgm:prSet presAssocID="{C6D63560-24EF-1443-9F91-7A6E74BDCEC1}" presName="hierRoot4" presStyleCnt="0"/>
      <dgm:spPr/>
    </dgm:pt>
    <dgm:pt modelId="{9E6DF78F-013E-DF44-B757-C3CE55155E09}" type="pres">
      <dgm:prSet presAssocID="{C6D63560-24EF-1443-9F91-7A6E74BDCEC1}" presName="composite4" presStyleCnt="0"/>
      <dgm:spPr/>
    </dgm:pt>
    <dgm:pt modelId="{43FD6DC4-996C-4A4A-8E79-751FDA37F2D6}" type="pres">
      <dgm:prSet presAssocID="{C6D63560-24EF-1443-9F91-7A6E74BDCEC1}" presName="background4" presStyleLbl="asst2" presStyleIdx="7" presStyleCnt="13"/>
      <dgm:spPr/>
    </dgm:pt>
    <dgm:pt modelId="{AB89649B-4FC2-3E49-B770-D1BF1054E5AF}" type="pres">
      <dgm:prSet presAssocID="{C6D63560-24EF-1443-9F91-7A6E74BDCEC1}" presName="text4" presStyleLbl="fgAcc4" presStyleIdx="6" presStyleCnt="12">
        <dgm:presLayoutVars>
          <dgm:chPref val="3"/>
        </dgm:presLayoutVars>
      </dgm:prSet>
      <dgm:spPr/>
      <dgm:t>
        <a:bodyPr/>
        <a:lstStyle/>
        <a:p>
          <a:endParaRPr lang="en-US"/>
        </a:p>
      </dgm:t>
    </dgm:pt>
    <dgm:pt modelId="{A976AE30-70EA-9C49-BF47-C08D860565C4}" type="pres">
      <dgm:prSet presAssocID="{C6D63560-24EF-1443-9F91-7A6E74BDCEC1}" presName="hierChild5" presStyleCnt="0"/>
      <dgm:spPr/>
    </dgm:pt>
    <dgm:pt modelId="{363632E9-7FE3-1B4D-9F13-55EA3B682A6D}" type="pres">
      <dgm:prSet presAssocID="{3D60878B-DD94-CD42-9B38-400B04138D88}" presName="Name23" presStyleLbl="parChTrans1D4" presStyleIdx="7" presStyleCnt="12"/>
      <dgm:spPr/>
      <dgm:t>
        <a:bodyPr/>
        <a:lstStyle/>
        <a:p>
          <a:endParaRPr lang="en-US"/>
        </a:p>
      </dgm:t>
    </dgm:pt>
    <dgm:pt modelId="{3EC2D1CF-DBF3-174A-8FFE-66C4FF91B0AB}" type="pres">
      <dgm:prSet presAssocID="{4643C944-165C-A04E-88CB-6D5BAF4146ED}" presName="hierRoot4" presStyleCnt="0"/>
      <dgm:spPr/>
    </dgm:pt>
    <dgm:pt modelId="{97A77384-89E7-8C49-9DF3-084DA8592ACC}" type="pres">
      <dgm:prSet presAssocID="{4643C944-165C-A04E-88CB-6D5BAF4146ED}" presName="composite4" presStyleCnt="0"/>
      <dgm:spPr/>
    </dgm:pt>
    <dgm:pt modelId="{90FC9A54-8279-E941-ABDF-0C70C3B8E10F}" type="pres">
      <dgm:prSet presAssocID="{4643C944-165C-A04E-88CB-6D5BAF4146ED}" presName="background4" presStyleLbl="asst2" presStyleIdx="8" presStyleCnt="13"/>
      <dgm:spPr/>
    </dgm:pt>
    <dgm:pt modelId="{6FB0466C-CA48-6347-A3A6-CAC2ADC44252}" type="pres">
      <dgm:prSet presAssocID="{4643C944-165C-A04E-88CB-6D5BAF4146ED}" presName="text4" presStyleLbl="fgAcc4" presStyleIdx="7" presStyleCnt="12">
        <dgm:presLayoutVars>
          <dgm:chPref val="3"/>
        </dgm:presLayoutVars>
      </dgm:prSet>
      <dgm:spPr/>
      <dgm:t>
        <a:bodyPr/>
        <a:lstStyle/>
        <a:p>
          <a:endParaRPr lang="en-US"/>
        </a:p>
      </dgm:t>
    </dgm:pt>
    <dgm:pt modelId="{150B0147-5180-504E-B659-82932473A67B}" type="pres">
      <dgm:prSet presAssocID="{4643C944-165C-A04E-88CB-6D5BAF4146ED}" presName="hierChild5" presStyleCnt="0"/>
      <dgm:spPr/>
    </dgm:pt>
    <dgm:pt modelId="{3F14BC52-F601-CC44-9629-A3984C8E37BC}" type="pres">
      <dgm:prSet presAssocID="{2DFEA888-71E8-7A44-92C0-77C9B544F43D}" presName="Name23" presStyleLbl="parChTrans1D4" presStyleIdx="8" presStyleCnt="12"/>
      <dgm:spPr/>
      <dgm:t>
        <a:bodyPr/>
        <a:lstStyle/>
        <a:p>
          <a:endParaRPr lang="en-US"/>
        </a:p>
      </dgm:t>
    </dgm:pt>
    <dgm:pt modelId="{1083FC01-ED73-074F-8A20-4FDBB6821260}" type="pres">
      <dgm:prSet presAssocID="{F509661A-0EFF-0742-B89D-A05D32D6C590}" presName="hierRoot4" presStyleCnt="0"/>
      <dgm:spPr/>
    </dgm:pt>
    <dgm:pt modelId="{6F8FCED1-A9C8-8D42-B52F-11649AD6BBBD}" type="pres">
      <dgm:prSet presAssocID="{F509661A-0EFF-0742-B89D-A05D32D6C590}" presName="composite4" presStyleCnt="0"/>
      <dgm:spPr/>
    </dgm:pt>
    <dgm:pt modelId="{038EAEBD-F291-1043-BD48-0228A72B1153}" type="pres">
      <dgm:prSet presAssocID="{F509661A-0EFF-0742-B89D-A05D32D6C590}" presName="background4" presStyleLbl="asst2" presStyleIdx="9" presStyleCnt="13"/>
      <dgm:spPr/>
    </dgm:pt>
    <dgm:pt modelId="{207A2B70-BE60-F642-8215-312A3DC42F8D}" type="pres">
      <dgm:prSet presAssocID="{F509661A-0EFF-0742-B89D-A05D32D6C590}" presName="text4" presStyleLbl="fgAcc4" presStyleIdx="8" presStyleCnt="12">
        <dgm:presLayoutVars>
          <dgm:chPref val="3"/>
        </dgm:presLayoutVars>
      </dgm:prSet>
      <dgm:spPr/>
      <dgm:t>
        <a:bodyPr/>
        <a:lstStyle/>
        <a:p>
          <a:endParaRPr lang="en-US"/>
        </a:p>
      </dgm:t>
    </dgm:pt>
    <dgm:pt modelId="{1746C17E-C62C-A348-AB86-C765436A133C}" type="pres">
      <dgm:prSet presAssocID="{F509661A-0EFF-0742-B89D-A05D32D6C590}" presName="hierChild5" presStyleCnt="0"/>
      <dgm:spPr/>
    </dgm:pt>
    <dgm:pt modelId="{E84C61E2-736F-464A-8AA0-594E0D120CB7}" type="pres">
      <dgm:prSet presAssocID="{7727314C-7CEE-404C-818E-EA3BAED16CCB}" presName="Name23" presStyleLbl="parChTrans1D4" presStyleIdx="9" presStyleCnt="12"/>
      <dgm:spPr/>
      <dgm:t>
        <a:bodyPr/>
        <a:lstStyle/>
        <a:p>
          <a:endParaRPr lang="en-US"/>
        </a:p>
      </dgm:t>
    </dgm:pt>
    <dgm:pt modelId="{AD48C4DF-75A9-AA41-8D1D-47C32415F0BE}" type="pres">
      <dgm:prSet presAssocID="{8343F075-173B-4B4D-B998-49A65D7CC443}" presName="hierRoot4" presStyleCnt="0"/>
      <dgm:spPr/>
    </dgm:pt>
    <dgm:pt modelId="{373EFEC9-E2D3-9544-819C-9434B2733CFC}" type="pres">
      <dgm:prSet presAssocID="{8343F075-173B-4B4D-B998-49A65D7CC443}" presName="composite4" presStyleCnt="0"/>
      <dgm:spPr/>
    </dgm:pt>
    <dgm:pt modelId="{7D5EF74C-2AFA-6B41-8966-8812E27BD5FF}" type="pres">
      <dgm:prSet presAssocID="{8343F075-173B-4B4D-B998-49A65D7CC443}" presName="background4" presStyleLbl="asst2" presStyleIdx="10" presStyleCnt="13"/>
      <dgm:spPr/>
    </dgm:pt>
    <dgm:pt modelId="{1929AD17-7176-6348-8D18-A7CBF06AF263}" type="pres">
      <dgm:prSet presAssocID="{8343F075-173B-4B4D-B998-49A65D7CC443}" presName="text4" presStyleLbl="fgAcc4" presStyleIdx="9" presStyleCnt="12">
        <dgm:presLayoutVars>
          <dgm:chPref val="3"/>
        </dgm:presLayoutVars>
      </dgm:prSet>
      <dgm:spPr/>
      <dgm:t>
        <a:bodyPr/>
        <a:lstStyle/>
        <a:p>
          <a:endParaRPr lang="en-US"/>
        </a:p>
      </dgm:t>
    </dgm:pt>
    <dgm:pt modelId="{29F4AF1D-D675-2846-99CB-4D371CD86A40}" type="pres">
      <dgm:prSet presAssocID="{8343F075-173B-4B4D-B998-49A65D7CC443}" presName="hierChild5" presStyleCnt="0"/>
      <dgm:spPr/>
    </dgm:pt>
    <dgm:pt modelId="{E3E99A5C-277B-5E4A-B57C-D99BA9541617}" type="pres">
      <dgm:prSet presAssocID="{D698CF55-58C6-6A45-AB64-EC7FE34E9580}" presName="Name23" presStyleLbl="parChTrans1D4" presStyleIdx="10" presStyleCnt="12"/>
      <dgm:spPr/>
      <dgm:t>
        <a:bodyPr/>
        <a:lstStyle/>
        <a:p>
          <a:endParaRPr lang="en-US"/>
        </a:p>
      </dgm:t>
    </dgm:pt>
    <dgm:pt modelId="{1971D5D7-9BF4-4940-8148-FBEA4D69D284}" type="pres">
      <dgm:prSet presAssocID="{FE728D59-931F-8A42-A1BB-1687CEE759FA}" presName="hierRoot4" presStyleCnt="0"/>
      <dgm:spPr/>
    </dgm:pt>
    <dgm:pt modelId="{40D41DDD-A46A-D443-A4BB-45D319EF4447}" type="pres">
      <dgm:prSet presAssocID="{FE728D59-931F-8A42-A1BB-1687CEE759FA}" presName="composite4" presStyleCnt="0"/>
      <dgm:spPr/>
    </dgm:pt>
    <dgm:pt modelId="{C1E1C610-AB66-804B-B864-C329CF07146B}" type="pres">
      <dgm:prSet presAssocID="{FE728D59-931F-8A42-A1BB-1687CEE759FA}" presName="background4" presStyleLbl="asst2" presStyleIdx="11" presStyleCnt="13"/>
      <dgm:spPr/>
    </dgm:pt>
    <dgm:pt modelId="{590833F0-C373-6345-9C00-1AF2FFDB8E69}" type="pres">
      <dgm:prSet presAssocID="{FE728D59-931F-8A42-A1BB-1687CEE759FA}" presName="text4" presStyleLbl="fgAcc4" presStyleIdx="10" presStyleCnt="12">
        <dgm:presLayoutVars>
          <dgm:chPref val="3"/>
        </dgm:presLayoutVars>
      </dgm:prSet>
      <dgm:spPr/>
      <dgm:t>
        <a:bodyPr/>
        <a:lstStyle/>
        <a:p>
          <a:endParaRPr lang="en-US"/>
        </a:p>
      </dgm:t>
    </dgm:pt>
    <dgm:pt modelId="{88F391BD-F233-9A4B-BB69-28C4D4D71007}" type="pres">
      <dgm:prSet presAssocID="{FE728D59-931F-8A42-A1BB-1687CEE759FA}" presName="hierChild5" presStyleCnt="0"/>
      <dgm:spPr/>
    </dgm:pt>
    <dgm:pt modelId="{C868EA83-DA5E-1946-B721-E3B5968FC205}" type="pres">
      <dgm:prSet presAssocID="{36D96EB2-BBD0-2B47-93DF-71053210DB35}" presName="Name23" presStyleLbl="parChTrans1D4" presStyleIdx="11" presStyleCnt="12"/>
      <dgm:spPr/>
      <dgm:t>
        <a:bodyPr/>
        <a:lstStyle/>
        <a:p>
          <a:endParaRPr lang="en-US"/>
        </a:p>
      </dgm:t>
    </dgm:pt>
    <dgm:pt modelId="{75A96740-A134-944A-8C3B-6EE3D79A9B19}" type="pres">
      <dgm:prSet presAssocID="{8A3314F6-0715-D64B-85DA-81D96C402D37}" presName="hierRoot4" presStyleCnt="0"/>
      <dgm:spPr/>
    </dgm:pt>
    <dgm:pt modelId="{DE38C530-57F4-D843-8DE1-FC7FD1427B31}" type="pres">
      <dgm:prSet presAssocID="{8A3314F6-0715-D64B-85DA-81D96C402D37}" presName="composite4" presStyleCnt="0"/>
      <dgm:spPr/>
    </dgm:pt>
    <dgm:pt modelId="{9AE32E90-7AD5-C840-9CD8-DCDDF25E052A}" type="pres">
      <dgm:prSet presAssocID="{8A3314F6-0715-D64B-85DA-81D96C402D37}" presName="background4" presStyleLbl="asst2" presStyleIdx="12" presStyleCnt="13"/>
      <dgm:spPr/>
    </dgm:pt>
    <dgm:pt modelId="{0C983B01-D3D3-5F45-8361-C7B4E910CFBB}" type="pres">
      <dgm:prSet presAssocID="{8A3314F6-0715-D64B-85DA-81D96C402D37}" presName="text4" presStyleLbl="fgAcc4" presStyleIdx="11" presStyleCnt="12">
        <dgm:presLayoutVars>
          <dgm:chPref val="3"/>
        </dgm:presLayoutVars>
      </dgm:prSet>
      <dgm:spPr/>
      <dgm:t>
        <a:bodyPr/>
        <a:lstStyle/>
        <a:p>
          <a:endParaRPr lang="en-US"/>
        </a:p>
      </dgm:t>
    </dgm:pt>
    <dgm:pt modelId="{2903E534-0960-6C4E-BB3B-F3C5C9026B92}" type="pres">
      <dgm:prSet presAssocID="{8A3314F6-0715-D64B-85DA-81D96C402D37}" presName="hierChild5" presStyleCnt="0"/>
      <dgm:spPr/>
    </dgm:pt>
  </dgm:ptLst>
  <dgm:cxnLst>
    <dgm:cxn modelId="{5AC455AD-F628-2D46-A4D0-AE5F9B7AE482}" type="presOf" srcId="{7727314C-7CEE-404C-818E-EA3BAED16CCB}" destId="{E84C61E2-736F-464A-8AA0-594E0D120CB7}" srcOrd="0" destOrd="0" presId="urn:microsoft.com/office/officeart/2005/8/layout/hierarchy1"/>
    <dgm:cxn modelId="{52E6C16F-30B6-DA41-8EE6-A720B92AC4E5}" type="presOf" srcId="{8A3314F6-0715-D64B-85DA-81D96C402D37}" destId="{0C983B01-D3D3-5F45-8361-C7B4E910CFBB}" srcOrd="0" destOrd="0" presId="urn:microsoft.com/office/officeart/2005/8/layout/hierarchy1"/>
    <dgm:cxn modelId="{215CF390-0B7B-5B45-AB9E-A193A9AFB463}" srcId="{D42B5122-5197-9247-AB8D-5538CB1A9973}" destId="{8A3314F6-0715-D64B-85DA-81D96C402D37}" srcOrd="3" destOrd="0" parTransId="{36D96EB2-BBD0-2B47-93DF-71053210DB35}" sibTransId="{F81CAACA-17AB-3041-B2A2-157BBA79505C}"/>
    <dgm:cxn modelId="{691ECBDE-C98A-C346-9E91-0A3B910DF6D3}" type="presOf" srcId="{F509661A-0EFF-0742-B89D-A05D32D6C590}" destId="{207A2B70-BE60-F642-8215-312A3DC42F8D}" srcOrd="0" destOrd="0" presId="urn:microsoft.com/office/officeart/2005/8/layout/hierarchy1"/>
    <dgm:cxn modelId="{F001604D-42E5-EF4A-915A-E7BF7004DDCE}" type="presOf" srcId="{36D96EB2-BBD0-2B47-93DF-71053210DB35}" destId="{C868EA83-DA5E-1946-B721-E3B5968FC205}" srcOrd="0" destOrd="0" presId="urn:microsoft.com/office/officeart/2005/8/layout/hierarchy1"/>
    <dgm:cxn modelId="{546049B8-CB56-5147-98EC-2BFCFDBF576E}" srcId="{88E981AD-521F-444F-BE83-28F2F86DA8B6}" destId="{D42B5122-5197-9247-AB8D-5538CB1A9973}" srcOrd="0" destOrd="0" parTransId="{D590E675-055F-EA43-8336-07A1717727B7}" sibTransId="{D7846FEA-E867-6B43-892F-164B8C386419}"/>
    <dgm:cxn modelId="{D532B791-1368-5E47-A887-40676653BCE9}" type="presOf" srcId="{938E6F6D-FB94-9143-8811-1151297C1956}" destId="{C64B8927-2B89-7140-B680-A79B5EB9F0CD}" srcOrd="0" destOrd="0" presId="urn:microsoft.com/office/officeart/2005/8/layout/hierarchy1"/>
    <dgm:cxn modelId="{278053DF-F3D0-D648-A348-47E8EF3BABDC}" type="presOf" srcId="{E38A69F9-82FE-9B45-A99E-E97876FFB651}" destId="{76E08F9F-9E63-8D40-9E85-4EEC2DEF57A5}" srcOrd="0" destOrd="0" presId="urn:microsoft.com/office/officeart/2005/8/layout/hierarchy1"/>
    <dgm:cxn modelId="{94D326A7-44F4-244C-9E13-F6DF02063928}" type="presOf" srcId="{2DFEA888-71E8-7A44-92C0-77C9B544F43D}" destId="{3F14BC52-F601-CC44-9629-A3984C8E37BC}" srcOrd="0" destOrd="0" presId="urn:microsoft.com/office/officeart/2005/8/layout/hierarchy1"/>
    <dgm:cxn modelId="{6A83446D-7C3C-A641-ACAA-19777E324E59}" srcId="{4EDE07A3-4724-2D4F-A42A-45AAEB791CAA}" destId="{88E981AD-521F-444F-BE83-28F2F86DA8B6}" srcOrd="0" destOrd="0" parTransId="{E715CDA4-16B7-2A48-B4A2-F2455DD9DA06}" sibTransId="{ECDBC0CD-3B86-6745-8A5A-0C8B64591825}"/>
    <dgm:cxn modelId="{3B769D39-44D2-2840-BDE3-3B0533C62109}" srcId="{F509661A-0EFF-0742-B89D-A05D32D6C590}" destId="{8343F075-173B-4B4D-B998-49A65D7CC443}" srcOrd="0" destOrd="0" parTransId="{7727314C-7CEE-404C-818E-EA3BAED16CCB}" sibTransId="{9614D0D1-D327-144F-921A-5AE0B676F3B2}"/>
    <dgm:cxn modelId="{B33C750C-78CE-F940-BFA3-4F8DD9CD6B56}" type="presOf" srcId="{88E981AD-521F-444F-BE83-28F2F86DA8B6}" destId="{14A7BFD5-800B-F14A-88F3-BA596F009C2A}" srcOrd="0" destOrd="0" presId="urn:microsoft.com/office/officeart/2005/8/layout/hierarchy1"/>
    <dgm:cxn modelId="{3F954ECB-8DC1-D74D-8BE7-C9E1339FE812}" type="presOf" srcId="{8343F075-173B-4B4D-B998-49A65D7CC443}" destId="{1929AD17-7176-6348-8D18-A7CBF06AF263}" srcOrd="0" destOrd="0" presId="urn:microsoft.com/office/officeart/2005/8/layout/hierarchy1"/>
    <dgm:cxn modelId="{7910F2D6-DFBF-2F47-80E6-08859B195925}" type="presOf" srcId="{4643C944-165C-A04E-88CB-6D5BAF4146ED}" destId="{6FB0466C-CA48-6347-A3A6-CAC2ADC44252}" srcOrd="0" destOrd="0" presId="urn:microsoft.com/office/officeart/2005/8/layout/hierarchy1"/>
    <dgm:cxn modelId="{D9169D8E-306B-8C4A-8666-7E6FE0A6A0E9}" type="presOf" srcId="{D590E675-055F-EA43-8336-07A1717727B7}" destId="{B0E827AF-DFF5-734C-A651-233B539933AD}" srcOrd="0" destOrd="0" presId="urn:microsoft.com/office/officeart/2005/8/layout/hierarchy1"/>
    <dgm:cxn modelId="{61F56E54-F543-A446-B801-15078A3301B4}" type="presOf" srcId="{849A7A57-34ED-7344-9EA1-EDCC4BAFDB56}" destId="{AD86B17A-EF5C-784E-B56F-44D6DBF7EED5}" srcOrd="0" destOrd="0" presId="urn:microsoft.com/office/officeart/2005/8/layout/hierarchy1"/>
    <dgm:cxn modelId="{EFCF00A5-7F22-CB4B-ADC5-B9D349BA3F91}" type="presOf" srcId="{2A3399BB-36D5-804F-A1C8-01613F9CD5F0}" destId="{E9FF64E9-A2AE-B242-BC3A-626CDCDAFBDB}" srcOrd="0" destOrd="0" presId="urn:microsoft.com/office/officeart/2005/8/layout/hierarchy1"/>
    <dgm:cxn modelId="{0FAB1716-D2FC-D740-9C4A-A6B7E7345419}" type="presOf" srcId="{4A3256EC-2D3D-A744-BF84-ADB7D5BFB57E}" destId="{E36E53A9-5A8B-5349-8C87-3AB146C330F1}" srcOrd="0" destOrd="0" presId="urn:microsoft.com/office/officeart/2005/8/layout/hierarchy1"/>
    <dgm:cxn modelId="{A85E6F1F-008F-8E44-83CC-8F6287BAFC3C}" srcId="{589357D4-52A5-B84D-9F46-A3483FC28AD9}" destId="{849A7A57-34ED-7344-9EA1-EDCC4BAFDB56}" srcOrd="1" destOrd="0" parTransId="{FE99E628-745C-0F4E-B51D-988B534163D3}" sibTransId="{C1D3EC8E-9F1A-E34E-9DA8-66049ABD7DF8}"/>
    <dgm:cxn modelId="{0896629B-CD98-7546-B3A9-92EAF8F32967}" type="presOf" srcId="{E715CDA4-16B7-2A48-B4A2-F2455DD9DA06}" destId="{781B228B-BAA3-7C45-84ED-094AE46EF8EE}" srcOrd="0" destOrd="0" presId="urn:microsoft.com/office/officeart/2005/8/layout/hierarchy1"/>
    <dgm:cxn modelId="{31C768B4-5531-A840-9D7A-FC8422C92D04}" type="presOf" srcId="{49614CC5-B3CD-0742-925B-500382429D6E}" destId="{3D7AF450-5E0E-4443-BE0C-A335C941D7C5}" srcOrd="0" destOrd="0" presId="urn:microsoft.com/office/officeart/2005/8/layout/hierarchy1"/>
    <dgm:cxn modelId="{C7D2F79D-8204-EA4B-A19B-4DAB91074172}" type="presOf" srcId="{FE99E628-745C-0F4E-B51D-988B534163D3}" destId="{9C5E1CFC-8623-AB46-B076-3018E8FA8FDE}" srcOrd="0" destOrd="0" presId="urn:microsoft.com/office/officeart/2005/8/layout/hierarchy1"/>
    <dgm:cxn modelId="{69D6A4DB-B7EE-DB49-A38D-BC074E5F4F4A}" srcId="{49614CC5-B3CD-0742-925B-500382429D6E}" destId="{938E6F6D-FB94-9143-8811-1151297C1956}" srcOrd="0" destOrd="0" parTransId="{1EB58FE5-D3D5-2645-B3B9-D026C808C7D1}" sibTransId="{0ABD2F70-7897-F443-8B22-97C41344D726}"/>
    <dgm:cxn modelId="{858F5379-F5F7-E941-B92B-837967DBD86F}" type="presOf" srcId="{C6D63560-24EF-1443-9F91-7A6E74BDCEC1}" destId="{AB89649B-4FC2-3E49-B770-D1BF1054E5AF}" srcOrd="0" destOrd="0" presId="urn:microsoft.com/office/officeart/2005/8/layout/hierarchy1"/>
    <dgm:cxn modelId="{9EEA44C8-E495-3843-ADC3-0F0E603EE569}" srcId="{49614CC5-B3CD-0742-925B-500382429D6E}" destId="{2A3399BB-36D5-804F-A1C8-01613F9CD5F0}" srcOrd="1" destOrd="0" parTransId="{E38A69F9-82FE-9B45-A99E-E97876FFB651}" sibTransId="{37FCEFAE-AC73-9446-85A9-69890F74B245}"/>
    <dgm:cxn modelId="{5246652B-CFAB-084C-9020-E359A22979B5}" type="presOf" srcId="{53F572CB-8CDB-9744-BEC3-5B6B815A77CE}" destId="{738DD5A7-3A14-AE40-BCFC-98F6895F1BE7}" srcOrd="0" destOrd="0" presId="urn:microsoft.com/office/officeart/2005/8/layout/hierarchy1"/>
    <dgm:cxn modelId="{595FF802-99EC-9F4A-945A-6714FCA1F25F}" type="presOf" srcId="{D698CF55-58C6-6A45-AB64-EC7FE34E9580}" destId="{E3E99A5C-277B-5E4A-B57C-D99BA9541617}" srcOrd="0" destOrd="0" presId="urn:microsoft.com/office/officeart/2005/8/layout/hierarchy1"/>
    <dgm:cxn modelId="{17437499-3E37-0049-8674-22A83693116F}" type="presOf" srcId="{D42B5122-5197-9247-AB8D-5538CB1A9973}" destId="{954488C1-0534-AC42-A242-7926D93756A9}" srcOrd="0" destOrd="0" presId="urn:microsoft.com/office/officeart/2005/8/layout/hierarchy1"/>
    <dgm:cxn modelId="{85BBB366-5F86-4A4D-AEF4-5D8D2472EB86}" type="presOf" srcId="{FE728D59-931F-8A42-A1BB-1687CEE759FA}" destId="{590833F0-C373-6345-9C00-1AF2FFDB8E69}" srcOrd="0" destOrd="0" presId="urn:microsoft.com/office/officeart/2005/8/layout/hierarchy1"/>
    <dgm:cxn modelId="{9F0A55B9-2119-6541-90DE-6D0C0C3181CD}" srcId="{49614CC5-B3CD-0742-925B-500382429D6E}" destId="{C6D63560-24EF-1443-9F91-7A6E74BDCEC1}" srcOrd="2" destOrd="0" parTransId="{4A3256EC-2D3D-A744-BF84-ADB7D5BFB57E}" sibTransId="{29EC75AB-8863-4645-A7EC-77A43A41FFA2}"/>
    <dgm:cxn modelId="{495AEAB3-DA79-8945-88C3-D2715C96D278}" srcId="{676E1B1A-C226-1449-AADF-FAAAE7B898D2}" destId="{4EDE07A3-4724-2D4F-A42A-45AAEB791CAA}" srcOrd="0" destOrd="0" parTransId="{297F9E25-F703-534E-98D3-B1318D2E6579}" sibTransId="{9A3B075D-AFB7-C249-AA1D-21064F76405C}"/>
    <dgm:cxn modelId="{42156537-CAD9-8C42-BC01-E28DE5B35D2A}" type="presOf" srcId="{4EDE07A3-4724-2D4F-A42A-45AAEB791CAA}" destId="{AA582E3D-3CD6-5A41-A063-FCED79B67936}" srcOrd="0" destOrd="0" presId="urn:microsoft.com/office/officeart/2005/8/layout/hierarchy1"/>
    <dgm:cxn modelId="{DAED2724-7B88-0F41-A866-21A6E6699069}" srcId="{D42B5122-5197-9247-AB8D-5538CB1A9973}" destId="{4643C944-165C-A04E-88CB-6D5BAF4146ED}" srcOrd="2" destOrd="0" parTransId="{3D60878B-DD94-CD42-9B38-400B04138D88}" sibTransId="{3FAB4AD7-FF47-0B48-9804-B253E8298F23}"/>
    <dgm:cxn modelId="{F1EB4705-246E-1D42-B255-6B4D7FDABADD}" type="presOf" srcId="{676E1B1A-C226-1449-AADF-FAAAE7B898D2}" destId="{06A2A6DE-7FEF-8B44-96EE-376FF1844F8D}" srcOrd="0" destOrd="0" presId="urn:microsoft.com/office/officeart/2005/8/layout/hierarchy1"/>
    <dgm:cxn modelId="{6D39DE93-577A-E546-80B2-9E8FDFD6C7C6}" srcId="{589357D4-52A5-B84D-9F46-A3483FC28AD9}" destId="{53F572CB-8CDB-9744-BEC3-5B6B815A77CE}" srcOrd="0" destOrd="0" parTransId="{B82FACA0-0B9F-7E4D-8A62-5A67E32D199E}" sibTransId="{3CFF64FF-1CC6-E74F-BAE1-9ACFE8211ECF}"/>
    <dgm:cxn modelId="{F4E572A3-C2E9-CE4D-86BA-B724E7EA24EB}" type="presOf" srcId="{1EB58FE5-D3D5-2645-B3B9-D026C808C7D1}" destId="{40525150-AD6C-114A-92AF-55A158A78021}" srcOrd="0" destOrd="0" presId="urn:microsoft.com/office/officeart/2005/8/layout/hierarchy1"/>
    <dgm:cxn modelId="{7D3ACA66-1A1B-2C44-8D4D-6AB2F62F5CBA}" srcId="{D42B5122-5197-9247-AB8D-5538CB1A9973}" destId="{589357D4-52A5-B84D-9F46-A3483FC28AD9}" srcOrd="0" destOrd="0" parTransId="{8A2F8876-0942-9245-B8A7-954D14DBD695}" sibTransId="{65AE48EC-C1E3-6645-91BD-49D801C5AC2A}"/>
    <dgm:cxn modelId="{7B21E50B-1C6B-0B4A-9790-63EE62AA0627}" type="presOf" srcId="{8A2F8876-0942-9245-B8A7-954D14DBD695}" destId="{D6084980-100B-9E49-9555-CF484EE13D8E}" srcOrd="0" destOrd="0" presId="urn:microsoft.com/office/officeart/2005/8/layout/hierarchy1"/>
    <dgm:cxn modelId="{81705C07-5378-904F-94CB-D66582724DA5}" type="presOf" srcId="{0B87857E-8606-3F44-B51E-C3ADA5A82705}" destId="{AEFEAB8E-E150-BE4A-91EA-01B7B3ECB0A5}" srcOrd="0" destOrd="0" presId="urn:microsoft.com/office/officeart/2005/8/layout/hierarchy1"/>
    <dgm:cxn modelId="{FFF12536-C212-5E46-87E1-3014B46826FF}" srcId="{F509661A-0EFF-0742-B89D-A05D32D6C590}" destId="{FE728D59-931F-8A42-A1BB-1687CEE759FA}" srcOrd="1" destOrd="0" parTransId="{D698CF55-58C6-6A45-AB64-EC7FE34E9580}" sibTransId="{9F066BAE-2A49-A04C-86B2-373DA6D77242}"/>
    <dgm:cxn modelId="{9C9BB6CC-8630-CF4E-92F1-F45CEF157AB2}" srcId="{D42B5122-5197-9247-AB8D-5538CB1A9973}" destId="{49614CC5-B3CD-0742-925B-500382429D6E}" srcOrd="1" destOrd="0" parTransId="{0B87857E-8606-3F44-B51E-C3ADA5A82705}" sibTransId="{A25D87E1-0EFD-9A4F-B866-8BA38E8E4A1F}"/>
    <dgm:cxn modelId="{B05AAFC5-DFC5-174B-8637-924C888DA9BF}" type="presOf" srcId="{3D60878B-DD94-CD42-9B38-400B04138D88}" destId="{363632E9-7FE3-1B4D-9F13-55EA3B682A6D}" srcOrd="0" destOrd="0" presId="urn:microsoft.com/office/officeart/2005/8/layout/hierarchy1"/>
    <dgm:cxn modelId="{667F69D4-31CF-C14C-848E-EB95EB42E96D}" type="presOf" srcId="{589357D4-52A5-B84D-9F46-A3483FC28AD9}" destId="{1E1281C5-D8BD-3C46-A1A8-62D54F58E7DD}" srcOrd="0" destOrd="0" presId="urn:microsoft.com/office/officeart/2005/8/layout/hierarchy1"/>
    <dgm:cxn modelId="{17024209-BA3A-BE44-AC6B-088D234EF5AF}" type="presOf" srcId="{B82FACA0-0B9F-7E4D-8A62-5A67E32D199E}" destId="{933A4AD0-A2B0-E443-A6C6-553C0CA999FB}" srcOrd="0" destOrd="0" presId="urn:microsoft.com/office/officeart/2005/8/layout/hierarchy1"/>
    <dgm:cxn modelId="{C3469491-7EAA-744D-9D1E-FA0E60B8C69D}" srcId="{4643C944-165C-A04E-88CB-6D5BAF4146ED}" destId="{F509661A-0EFF-0742-B89D-A05D32D6C590}" srcOrd="0" destOrd="0" parTransId="{2DFEA888-71E8-7A44-92C0-77C9B544F43D}" sibTransId="{F34487CC-1F5E-BC46-9F4B-BDB60A3DB0A4}"/>
    <dgm:cxn modelId="{2BD43324-6B6A-3448-9C72-4A42DD4CF672}" type="presParOf" srcId="{06A2A6DE-7FEF-8B44-96EE-376FF1844F8D}" destId="{A7E21FE4-90DA-FE4B-B386-259D6770F8BD}" srcOrd="0" destOrd="0" presId="urn:microsoft.com/office/officeart/2005/8/layout/hierarchy1"/>
    <dgm:cxn modelId="{866FE0D2-FC00-A142-951D-DFD489CE0A18}" type="presParOf" srcId="{A7E21FE4-90DA-FE4B-B386-259D6770F8BD}" destId="{D310098C-E5AF-9B40-ACE3-CD8A4E32161A}" srcOrd="0" destOrd="0" presId="urn:microsoft.com/office/officeart/2005/8/layout/hierarchy1"/>
    <dgm:cxn modelId="{8E993864-4C3B-5F45-A867-2FC78A58887A}" type="presParOf" srcId="{D310098C-E5AF-9B40-ACE3-CD8A4E32161A}" destId="{9AE2A786-9F82-A24B-94FB-E591E08766A1}" srcOrd="0" destOrd="0" presId="urn:microsoft.com/office/officeart/2005/8/layout/hierarchy1"/>
    <dgm:cxn modelId="{FE8FF96D-B3C2-AE41-8B00-646674C39A88}" type="presParOf" srcId="{D310098C-E5AF-9B40-ACE3-CD8A4E32161A}" destId="{AA582E3D-3CD6-5A41-A063-FCED79B67936}" srcOrd="1" destOrd="0" presId="urn:microsoft.com/office/officeart/2005/8/layout/hierarchy1"/>
    <dgm:cxn modelId="{DD18DD81-DD5C-074F-BCDC-A7C786DEF3B2}" type="presParOf" srcId="{A7E21FE4-90DA-FE4B-B386-259D6770F8BD}" destId="{349A97FC-EEB1-CF45-8700-8820575B50D9}" srcOrd="1" destOrd="0" presId="urn:microsoft.com/office/officeart/2005/8/layout/hierarchy1"/>
    <dgm:cxn modelId="{B5F99884-5694-8949-AF35-73D38B5097FD}" type="presParOf" srcId="{349A97FC-EEB1-CF45-8700-8820575B50D9}" destId="{781B228B-BAA3-7C45-84ED-094AE46EF8EE}" srcOrd="0" destOrd="0" presId="urn:microsoft.com/office/officeart/2005/8/layout/hierarchy1"/>
    <dgm:cxn modelId="{3B4BDD32-3371-1547-B193-3457FCD8ADF2}" type="presParOf" srcId="{349A97FC-EEB1-CF45-8700-8820575B50D9}" destId="{DD425221-3A26-0848-B82A-D6098C0DCDD0}" srcOrd="1" destOrd="0" presId="urn:microsoft.com/office/officeart/2005/8/layout/hierarchy1"/>
    <dgm:cxn modelId="{A58E2111-5D68-594C-94A4-571A9FDA4D5A}" type="presParOf" srcId="{DD425221-3A26-0848-B82A-D6098C0DCDD0}" destId="{C0596F7B-027E-DC42-AA43-A647CF0FB435}" srcOrd="0" destOrd="0" presId="urn:microsoft.com/office/officeart/2005/8/layout/hierarchy1"/>
    <dgm:cxn modelId="{9DD30A70-D0E3-D746-9BD9-D6E7CEA273E1}" type="presParOf" srcId="{C0596F7B-027E-DC42-AA43-A647CF0FB435}" destId="{D848F7C6-C45D-5446-ADD0-0FDFD769AF40}" srcOrd="0" destOrd="0" presId="urn:microsoft.com/office/officeart/2005/8/layout/hierarchy1"/>
    <dgm:cxn modelId="{B6A39DC4-2E6E-F148-AAA2-0C9B1D0328C5}" type="presParOf" srcId="{C0596F7B-027E-DC42-AA43-A647CF0FB435}" destId="{14A7BFD5-800B-F14A-88F3-BA596F009C2A}" srcOrd="1" destOrd="0" presId="urn:microsoft.com/office/officeart/2005/8/layout/hierarchy1"/>
    <dgm:cxn modelId="{8B7729F9-3D81-FC40-BDFE-6068BCF22D43}" type="presParOf" srcId="{DD425221-3A26-0848-B82A-D6098C0DCDD0}" destId="{8569F77C-8E6A-2141-92F5-829BC9E26607}" srcOrd="1" destOrd="0" presId="urn:microsoft.com/office/officeart/2005/8/layout/hierarchy1"/>
    <dgm:cxn modelId="{526D3266-F7B7-0A44-9F1A-74E466F0AF6D}" type="presParOf" srcId="{8569F77C-8E6A-2141-92F5-829BC9E26607}" destId="{B0E827AF-DFF5-734C-A651-233B539933AD}" srcOrd="0" destOrd="0" presId="urn:microsoft.com/office/officeart/2005/8/layout/hierarchy1"/>
    <dgm:cxn modelId="{903BA562-9040-7249-A7DB-B6A29F7814B6}" type="presParOf" srcId="{8569F77C-8E6A-2141-92F5-829BC9E26607}" destId="{F3A6F564-3EC6-8A48-98AE-688BA691B681}" srcOrd="1" destOrd="0" presId="urn:microsoft.com/office/officeart/2005/8/layout/hierarchy1"/>
    <dgm:cxn modelId="{DA18358B-EC21-E24C-8121-B67033624A9E}" type="presParOf" srcId="{F3A6F564-3EC6-8A48-98AE-688BA691B681}" destId="{67CF8B11-7DBF-FA4C-937E-69CF28D07A8C}" srcOrd="0" destOrd="0" presId="urn:microsoft.com/office/officeart/2005/8/layout/hierarchy1"/>
    <dgm:cxn modelId="{D7B603B7-6372-894D-85B0-AB03FE78F4A5}" type="presParOf" srcId="{67CF8B11-7DBF-FA4C-937E-69CF28D07A8C}" destId="{344A7E88-AB56-2A4B-94AF-4165E9D4872A}" srcOrd="0" destOrd="0" presId="urn:microsoft.com/office/officeart/2005/8/layout/hierarchy1"/>
    <dgm:cxn modelId="{8D72FFF9-3F68-004A-967D-7876856F537B}" type="presParOf" srcId="{67CF8B11-7DBF-FA4C-937E-69CF28D07A8C}" destId="{954488C1-0534-AC42-A242-7926D93756A9}" srcOrd="1" destOrd="0" presId="urn:microsoft.com/office/officeart/2005/8/layout/hierarchy1"/>
    <dgm:cxn modelId="{D110773C-44CE-2E4D-B1CB-A33255A476C6}" type="presParOf" srcId="{F3A6F564-3EC6-8A48-98AE-688BA691B681}" destId="{7827D1A3-DEFC-864F-A33B-3121D8FC5A81}" srcOrd="1" destOrd="0" presId="urn:microsoft.com/office/officeart/2005/8/layout/hierarchy1"/>
    <dgm:cxn modelId="{60CFA823-DFC3-EF4C-998B-1A2FE5BCBE70}" type="presParOf" srcId="{7827D1A3-DEFC-864F-A33B-3121D8FC5A81}" destId="{D6084980-100B-9E49-9555-CF484EE13D8E}" srcOrd="0" destOrd="0" presId="urn:microsoft.com/office/officeart/2005/8/layout/hierarchy1"/>
    <dgm:cxn modelId="{361604DC-1849-EB44-B614-44542DE7F21D}" type="presParOf" srcId="{7827D1A3-DEFC-864F-A33B-3121D8FC5A81}" destId="{EBDEE21A-2E65-724A-9977-4B4214EE3E55}" srcOrd="1" destOrd="0" presId="urn:microsoft.com/office/officeart/2005/8/layout/hierarchy1"/>
    <dgm:cxn modelId="{7B370E78-6E69-FB4D-9408-F1AEBF9B5EC0}" type="presParOf" srcId="{EBDEE21A-2E65-724A-9977-4B4214EE3E55}" destId="{18BC0A26-0596-6245-BADA-9035CB64D75C}" srcOrd="0" destOrd="0" presId="urn:microsoft.com/office/officeart/2005/8/layout/hierarchy1"/>
    <dgm:cxn modelId="{E2081F98-0FD1-6545-B3A0-9115A53FB811}" type="presParOf" srcId="{18BC0A26-0596-6245-BADA-9035CB64D75C}" destId="{67F5F23E-EE0C-F948-8898-47287938DCBA}" srcOrd="0" destOrd="0" presId="urn:microsoft.com/office/officeart/2005/8/layout/hierarchy1"/>
    <dgm:cxn modelId="{18539D62-F242-BE4D-9647-B0FE08A09163}" type="presParOf" srcId="{18BC0A26-0596-6245-BADA-9035CB64D75C}" destId="{1E1281C5-D8BD-3C46-A1A8-62D54F58E7DD}" srcOrd="1" destOrd="0" presId="urn:microsoft.com/office/officeart/2005/8/layout/hierarchy1"/>
    <dgm:cxn modelId="{8BFF9775-F900-B542-9422-D071C5D61E99}" type="presParOf" srcId="{EBDEE21A-2E65-724A-9977-4B4214EE3E55}" destId="{96E0A05C-4F86-7244-9A86-F14928005699}" srcOrd="1" destOrd="0" presId="urn:microsoft.com/office/officeart/2005/8/layout/hierarchy1"/>
    <dgm:cxn modelId="{C4ACB6BF-8DA7-0245-8EE1-A72F7C3C8578}" type="presParOf" srcId="{96E0A05C-4F86-7244-9A86-F14928005699}" destId="{933A4AD0-A2B0-E443-A6C6-553C0CA999FB}" srcOrd="0" destOrd="0" presId="urn:microsoft.com/office/officeart/2005/8/layout/hierarchy1"/>
    <dgm:cxn modelId="{A4A90EB5-CB6C-4B44-A4BA-AE13E3AE4665}" type="presParOf" srcId="{96E0A05C-4F86-7244-9A86-F14928005699}" destId="{C079780A-069A-6049-9899-F108475DA797}" srcOrd="1" destOrd="0" presId="urn:microsoft.com/office/officeart/2005/8/layout/hierarchy1"/>
    <dgm:cxn modelId="{A51B39E8-2A65-2744-B802-3D75234D51B3}" type="presParOf" srcId="{C079780A-069A-6049-9899-F108475DA797}" destId="{00FF113A-B80D-F44B-ACAA-01BC6EAC008E}" srcOrd="0" destOrd="0" presId="urn:microsoft.com/office/officeart/2005/8/layout/hierarchy1"/>
    <dgm:cxn modelId="{05A72983-5060-5041-B3FD-D4506BFDD81D}" type="presParOf" srcId="{00FF113A-B80D-F44B-ACAA-01BC6EAC008E}" destId="{54164D96-3D66-4B44-99ED-5A225A69DDDC}" srcOrd="0" destOrd="0" presId="urn:microsoft.com/office/officeart/2005/8/layout/hierarchy1"/>
    <dgm:cxn modelId="{1FDC02C7-27E8-9242-9EDC-C20B6E5BD7B6}" type="presParOf" srcId="{00FF113A-B80D-F44B-ACAA-01BC6EAC008E}" destId="{738DD5A7-3A14-AE40-BCFC-98F6895F1BE7}" srcOrd="1" destOrd="0" presId="urn:microsoft.com/office/officeart/2005/8/layout/hierarchy1"/>
    <dgm:cxn modelId="{1567CE49-B05F-BC43-8C1D-1BA19CD44CB4}" type="presParOf" srcId="{C079780A-069A-6049-9899-F108475DA797}" destId="{C7F30374-2EF4-5144-98B9-775CE2B2CC2B}" srcOrd="1" destOrd="0" presId="urn:microsoft.com/office/officeart/2005/8/layout/hierarchy1"/>
    <dgm:cxn modelId="{22A7D7CC-4686-894B-9CD8-B9EACADAF8AF}" type="presParOf" srcId="{96E0A05C-4F86-7244-9A86-F14928005699}" destId="{9C5E1CFC-8623-AB46-B076-3018E8FA8FDE}" srcOrd="2" destOrd="0" presId="urn:microsoft.com/office/officeart/2005/8/layout/hierarchy1"/>
    <dgm:cxn modelId="{BE984F18-1417-A142-91FD-E8BA52BD6901}" type="presParOf" srcId="{96E0A05C-4F86-7244-9A86-F14928005699}" destId="{F84A3815-0FF4-AE49-A886-DB1E722244D2}" srcOrd="3" destOrd="0" presId="urn:microsoft.com/office/officeart/2005/8/layout/hierarchy1"/>
    <dgm:cxn modelId="{0A43369E-667D-2A4E-BAB0-4CAEDE4EA5C6}" type="presParOf" srcId="{F84A3815-0FF4-AE49-A886-DB1E722244D2}" destId="{3558512F-BA8D-8F44-8587-EE034247E7B5}" srcOrd="0" destOrd="0" presId="urn:microsoft.com/office/officeart/2005/8/layout/hierarchy1"/>
    <dgm:cxn modelId="{65C91520-ED28-F446-8D7D-E47769BB1C7B}" type="presParOf" srcId="{3558512F-BA8D-8F44-8587-EE034247E7B5}" destId="{41B125D2-2651-844E-8B3B-15D9B5562EE7}" srcOrd="0" destOrd="0" presId="urn:microsoft.com/office/officeart/2005/8/layout/hierarchy1"/>
    <dgm:cxn modelId="{4AE41CA8-2D03-7746-ABFF-B4065A3537E3}" type="presParOf" srcId="{3558512F-BA8D-8F44-8587-EE034247E7B5}" destId="{AD86B17A-EF5C-784E-B56F-44D6DBF7EED5}" srcOrd="1" destOrd="0" presId="urn:microsoft.com/office/officeart/2005/8/layout/hierarchy1"/>
    <dgm:cxn modelId="{B4B64D72-4042-BF42-84EF-3027ABEB2A58}" type="presParOf" srcId="{F84A3815-0FF4-AE49-A886-DB1E722244D2}" destId="{679180AE-4842-6A48-91D5-67B0AB691D3F}" srcOrd="1" destOrd="0" presId="urn:microsoft.com/office/officeart/2005/8/layout/hierarchy1"/>
    <dgm:cxn modelId="{23E6BEBA-10CA-8A4A-BE5B-033EF67413B3}" type="presParOf" srcId="{7827D1A3-DEFC-864F-A33B-3121D8FC5A81}" destId="{AEFEAB8E-E150-BE4A-91EA-01B7B3ECB0A5}" srcOrd="2" destOrd="0" presId="urn:microsoft.com/office/officeart/2005/8/layout/hierarchy1"/>
    <dgm:cxn modelId="{DC710509-A182-834D-8AE9-173E4799D788}" type="presParOf" srcId="{7827D1A3-DEFC-864F-A33B-3121D8FC5A81}" destId="{808EA2A3-9CF3-1244-B7AA-BC64609065ED}" srcOrd="3" destOrd="0" presId="urn:microsoft.com/office/officeart/2005/8/layout/hierarchy1"/>
    <dgm:cxn modelId="{1676F9C4-2231-5E45-B6EF-27CE4397814B}" type="presParOf" srcId="{808EA2A3-9CF3-1244-B7AA-BC64609065ED}" destId="{89ED89A0-EB60-764C-9C8E-8FD355748668}" srcOrd="0" destOrd="0" presId="urn:microsoft.com/office/officeart/2005/8/layout/hierarchy1"/>
    <dgm:cxn modelId="{A5F6A574-43F9-A241-A18F-095E30593470}" type="presParOf" srcId="{89ED89A0-EB60-764C-9C8E-8FD355748668}" destId="{DD71F74D-5F77-A441-AEA1-B9CA6638E87D}" srcOrd="0" destOrd="0" presId="urn:microsoft.com/office/officeart/2005/8/layout/hierarchy1"/>
    <dgm:cxn modelId="{3565E341-7C90-8743-87A4-3AE32591E79F}" type="presParOf" srcId="{89ED89A0-EB60-764C-9C8E-8FD355748668}" destId="{3D7AF450-5E0E-4443-BE0C-A335C941D7C5}" srcOrd="1" destOrd="0" presId="urn:microsoft.com/office/officeart/2005/8/layout/hierarchy1"/>
    <dgm:cxn modelId="{0B372EA3-9096-F24B-91B2-88A24CBC37EB}" type="presParOf" srcId="{808EA2A3-9CF3-1244-B7AA-BC64609065ED}" destId="{3F7C6DDA-9089-674A-8BAE-53276ED1D6D0}" srcOrd="1" destOrd="0" presId="urn:microsoft.com/office/officeart/2005/8/layout/hierarchy1"/>
    <dgm:cxn modelId="{46D76262-6483-6E42-AB9A-EC7F0DB712C8}" type="presParOf" srcId="{3F7C6DDA-9089-674A-8BAE-53276ED1D6D0}" destId="{40525150-AD6C-114A-92AF-55A158A78021}" srcOrd="0" destOrd="0" presId="urn:microsoft.com/office/officeart/2005/8/layout/hierarchy1"/>
    <dgm:cxn modelId="{751190CA-3659-6B49-A5D2-86C685916E45}" type="presParOf" srcId="{3F7C6DDA-9089-674A-8BAE-53276ED1D6D0}" destId="{89C632EF-E148-8F43-A8A4-4DA2A4280957}" srcOrd="1" destOrd="0" presId="urn:microsoft.com/office/officeart/2005/8/layout/hierarchy1"/>
    <dgm:cxn modelId="{50B8570B-3688-1B4E-8A64-B6DDE23D2659}" type="presParOf" srcId="{89C632EF-E148-8F43-A8A4-4DA2A4280957}" destId="{618C04F2-4878-7F4E-A63A-1194847C55C6}" srcOrd="0" destOrd="0" presId="urn:microsoft.com/office/officeart/2005/8/layout/hierarchy1"/>
    <dgm:cxn modelId="{A66042E1-D457-0F45-9921-231CB6F2F72F}" type="presParOf" srcId="{618C04F2-4878-7F4E-A63A-1194847C55C6}" destId="{F84CEEA9-5107-E54F-A6E8-831E579C2ECF}" srcOrd="0" destOrd="0" presId="urn:microsoft.com/office/officeart/2005/8/layout/hierarchy1"/>
    <dgm:cxn modelId="{8693458F-608D-9F4A-BA89-8E9B9E678641}" type="presParOf" srcId="{618C04F2-4878-7F4E-A63A-1194847C55C6}" destId="{C64B8927-2B89-7140-B680-A79B5EB9F0CD}" srcOrd="1" destOrd="0" presId="urn:microsoft.com/office/officeart/2005/8/layout/hierarchy1"/>
    <dgm:cxn modelId="{08724DC6-4265-DE48-80A6-2C83AE9FFC2B}" type="presParOf" srcId="{89C632EF-E148-8F43-A8A4-4DA2A4280957}" destId="{637BEB33-2F90-3A4C-ACF8-06D6B79B86EB}" srcOrd="1" destOrd="0" presId="urn:microsoft.com/office/officeart/2005/8/layout/hierarchy1"/>
    <dgm:cxn modelId="{6442A391-DB4F-8145-B791-8DB72443D87C}" type="presParOf" srcId="{3F7C6DDA-9089-674A-8BAE-53276ED1D6D0}" destId="{76E08F9F-9E63-8D40-9E85-4EEC2DEF57A5}" srcOrd="2" destOrd="0" presId="urn:microsoft.com/office/officeart/2005/8/layout/hierarchy1"/>
    <dgm:cxn modelId="{5A2E3F77-B761-2547-AEE8-BA7354BE0CE9}" type="presParOf" srcId="{3F7C6DDA-9089-674A-8BAE-53276ED1D6D0}" destId="{2C5F7ACE-E742-DC4C-A32D-A178F3224D51}" srcOrd="3" destOrd="0" presId="urn:microsoft.com/office/officeart/2005/8/layout/hierarchy1"/>
    <dgm:cxn modelId="{9EB359FB-561C-A740-88E9-4519B420BAA0}" type="presParOf" srcId="{2C5F7ACE-E742-DC4C-A32D-A178F3224D51}" destId="{1980FFED-3A90-D941-8828-F76D5FDE7D2D}" srcOrd="0" destOrd="0" presId="urn:microsoft.com/office/officeart/2005/8/layout/hierarchy1"/>
    <dgm:cxn modelId="{5736F64A-B1B7-E44C-9D23-244FE2A53741}" type="presParOf" srcId="{1980FFED-3A90-D941-8828-F76D5FDE7D2D}" destId="{1B14B3E0-9BFD-E544-876C-C2768247E083}" srcOrd="0" destOrd="0" presId="urn:microsoft.com/office/officeart/2005/8/layout/hierarchy1"/>
    <dgm:cxn modelId="{7DBCC281-DB9A-7749-8210-E1A780D623F2}" type="presParOf" srcId="{1980FFED-3A90-D941-8828-F76D5FDE7D2D}" destId="{E9FF64E9-A2AE-B242-BC3A-626CDCDAFBDB}" srcOrd="1" destOrd="0" presId="urn:microsoft.com/office/officeart/2005/8/layout/hierarchy1"/>
    <dgm:cxn modelId="{DE46989C-E2CF-514D-9142-BEF58C7FCFCB}" type="presParOf" srcId="{2C5F7ACE-E742-DC4C-A32D-A178F3224D51}" destId="{1AFC810E-5F06-AC4E-A85A-7F3051EAFC7C}" srcOrd="1" destOrd="0" presId="urn:microsoft.com/office/officeart/2005/8/layout/hierarchy1"/>
    <dgm:cxn modelId="{9F843500-64C2-B14B-9B9F-0DB1A4B215FF}" type="presParOf" srcId="{3F7C6DDA-9089-674A-8BAE-53276ED1D6D0}" destId="{E36E53A9-5A8B-5349-8C87-3AB146C330F1}" srcOrd="4" destOrd="0" presId="urn:microsoft.com/office/officeart/2005/8/layout/hierarchy1"/>
    <dgm:cxn modelId="{52956015-2945-C649-97F4-CF0686260A38}" type="presParOf" srcId="{3F7C6DDA-9089-674A-8BAE-53276ED1D6D0}" destId="{9D89C2B3-8B39-AC41-AFCE-6C09A2B167BD}" srcOrd="5" destOrd="0" presId="urn:microsoft.com/office/officeart/2005/8/layout/hierarchy1"/>
    <dgm:cxn modelId="{9202F9EC-C737-5748-8C89-12EBF7626DAB}" type="presParOf" srcId="{9D89C2B3-8B39-AC41-AFCE-6C09A2B167BD}" destId="{9E6DF78F-013E-DF44-B757-C3CE55155E09}" srcOrd="0" destOrd="0" presId="urn:microsoft.com/office/officeart/2005/8/layout/hierarchy1"/>
    <dgm:cxn modelId="{27C581A8-575D-5C48-B650-17F7F44D5D87}" type="presParOf" srcId="{9E6DF78F-013E-DF44-B757-C3CE55155E09}" destId="{43FD6DC4-996C-4A4A-8E79-751FDA37F2D6}" srcOrd="0" destOrd="0" presId="urn:microsoft.com/office/officeart/2005/8/layout/hierarchy1"/>
    <dgm:cxn modelId="{067DF1AB-4898-2F41-9292-17C515243CE2}" type="presParOf" srcId="{9E6DF78F-013E-DF44-B757-C3CE55155E09}" destId="{AB89649B-4FC2-3E49-B770-D1BF1054E5AF}" srcOrd="1" destOrd="0" presId="urn:microsoft.com/office/officeart/2005/8/layout/hierarchy1"/>
    <dgm:cxn modelId="{85AE3482-B2D4-F044-B56C-C0222DC2A77B}" type="presParOf" srcId="{9D89C2B3-8B39-AC41-AFCE-6C09A2B167BD}" destId="{A976AE30-70EA-9C49-BF47-C08D860565C4}" srcOrd="1" destOrd="0" presId="urn:microsoft.com/office/officeart/2005/8/layout/hierarchy1"/>
    <dgm:cxn modelId="{C926819D-ED4C-D040-8D4E-5C74035B4DF4}" type="presParOf" srcId="{7827D1A3-DEFC-864F-A33B-3121D8FC5A81}" destId="{363632E9-7FE3-1B4D-9F13-55EA3B682A6D}" srcOrd="4" destOrd="0" presId="urn:microsoft.com/office/officeart/2005/8/layout/hierarchy1"/>
    <dgm:cxn modelId="{8BE0B863-6C01-3B40-BC65-F90D18BE2420}" type="presParOf" srcId="{7827D1A3-DEFC-864F-A33B-3121D8FC5A81}" destId="{3EC2D1CF-DBF3-174A-8FFE-66C4FF91B0AB}" srcOrd="5" destOrd="0" presId="urn:microsoft.com/office/officeart/2005/8/layout/hierarchy1"/>
    <dgm:cxn modelId="{A55EB992-D573-F14D-91D3-C43123DF7FD3}" type="presParOf" srcId="{3EC2D1CF-DBF3-174A-8FFE-66C4FF91B0AB}" destId="{97A77384-89E7-8C49-9DF3-084DA8592ACC}" srcOrd="0" destOrd="0" presId="urn:microsoft.com/office/officeart/2005/8/layout/hierarchy1"/>
    <dgm:cxn modelId="{5E21FBCD-6539-AF4B-AA71-B63F24655E22}" type="presParOf" srcId="{97A77384-89E7-8C49-9DF3-084DA8592ACC}" destId="{90FC9A54-8279-E941-ABDF-0C70C3B8E10F}" srcOrd="0" destOrd="0" presId="urn:microsoft.com/office/officeart/2005/8/layout/hierarchy1"/>
    <dgm:cxn modelId="{B406EA6D-E0D7-5644-82A6-923107B59BA9}" type="presParOf" srcId="{97A77384-89E7-8C49-9DF3-084DA8592ACC}" destId="{6FB0466C-CA48-6347-A3A6-CAC2ADC44252}" srcOrd="1" destOrd="0" presId="urn:microsoft.com/office/officeart/2005/8/layout/hierarchy1"/>
    <dgm:cxn modelId="{07F0D6EF-B8BC-DA4B-ACA1-AA25E50D1AF6}" type="presParOf" srcId="{3EC2D1CF-DBF3-174A-8FFE-66C4FF91B0AB}" destId="{150B0147-5180-504E-B659-82932473A67B}" srcOrd="1" destOrd="0" presId="urn:microsoft.com/office/officeart/2005/8/layout/hierarchy1"/>
    <dgm:cxn modelId="{957FF062-EC34-494F-8CE0-50FB04971EE9}" type="presParOf" srcId="{150B0147-5180-504E-B659-82932473A67B}" destId="{3F14BC52-F601-CC44-9629-A3984C8E37BC}" srcOrd="0" destOrd="0" presId="urn:microsoft.com/office/officeart/2005/8/layout/hierarchy1"/>
    <dgm:cxn modelId="{24D3B089-850A-EE49-91D9-8A4C90B4DEBA}" type="presParOf" srcId="{150B0147-5180-504E-B659-82932473A67B}" destId="{1083FC01-ED73-074F-8A20-4FDBB6821260}" srcOrd="1" destOrd="0" presId="urn:microsoft.com/office/officeart/2005/8/layout/hierarchy1"/>
    <dgm:cxn modelId="{05CE6DEA-A67B-DB4A-930E-A088BA14355A}" type="presParOf" srcId="{1083FC01-ED73-074F-8A20-4FDBB6821260}" destId="{6F8FCED1-A9C8-8D42-B52F-11649AD6BBBD}" srcOrd="0" destOrd="0" presId="urn:microsoft.com/office/officeart/2005/8/layout/hierarchy1"/>
    <dgm:cxn modelId="{7EF43689-282D-4944-88E1-5D5474F402EA}" type="presParOf" srcId="{6F8FCED1-A9C8-8D42-B52F-11649AD6BBBD}" destId="{038EAEBD-F291-1043-BD48-0228A72B1153}" srcOrd="0" destOrd="0" presId="urn:microsoft.com/office/officeart/2005/8/layout/hierarchy1"/>
    <dgm:cxn modelId="{A0A067BC-BD49-0249-A93B-F6E3552BFBF1}" type="presParOf" srcId="{6F8FCED1-A9C8-8D42-B52F-11649AD6BBBD}" destId="{207A2B70-BE60-F642-8215-312A3DC42F8D}" srcOrd="1" destOrd="0" presId="urn:microsoft.com/office/officeart/2005/8/layout/hierarchy1"/>
    <dgm:cxn modelId="{4266E9D6-0473-3C41-82F0-90B2A5DABA63}" type="presParOf" srcId="{1083FC01-ED73-074F-8A20-4FDBB6821260}" destId="{1746C17E-C62C-A348-AB86-C765436A133C}" srcOrd="1" destOrd="0" presId="urn:microsoft.com/office/officeart/2005/8/layout/hierarchy1"/>
    <dgm:cxn modelId="{E7FC2B30-1F93-1A4E-A0EB-675E540F7B69}" type="presParOf" srcId="{1746C17E-C62C-A348-AB86-C765436A133C}" destId="{E84C61E2-736F-464A-8AA0-594E0D120CB7}" srcOrd="0" destOrd="0" presId="urn:microsoft.com/office/officeart/2005/8/layout/hierarchy1"/>
    <dgm:cxn modelId="{95FFCCEA-4F0C-844C-8770-758EAB0D2568}" type="presParOf" srcId="{1746C17E-C62C-A348-AB86-C765436A133C}" destId="{AD48C4DF-75A9-AA41-8D1D-47C32415F0BE}" srcOrd="1" destOrd="0" presId="urn:microsoft.com/office/officeart/2005/8/layout/hierarchy1"/>
    <dgm:cxn modelId="{2C5C61C6-EEA6-7A4E-9E43-52D67F7A43BC}" type="presParOf" srcId="{AD48C4DF-75A9-AA41-8D1D-47C32415F0BE}" destId="{373EFEC9-E2D3-9544-819C-9434B2733CFC}" srcOrd="0" destOrd="0" presId="urn:microsoft.com/office/officeart/2005/8/layout/hierarchy1"/>
    <dgm:cxn modelId="{B0D81445-B8ED-1140-82D5-6A242FE1136B}" type="presParOf" srcId="{373EFEC9-E2D3-9544-819C-9434B2733CFC}" destId="{7D5EF74C-2AFA-6B41-8966-8812E27BD5FF}" srcOrd="0" destOrd="0" presId="urn:microsoft.com/office/officeart/2005/8/layout/hierarchy1"/>
    <dgm:cxn modelId="{B4EFC1B8-ECF8-1B44-AE8F-6EB12972C4E4}" type="presParOf" srcId="{373EFEC9-E2D3-9544-819C-9434B2733CFC}" destId="{1929AD17-7176-6348-8D18-A7CBF06AF263}" srcOrd="1" destOrd="0" presId="urn:microsoft.com/office/officeart/2005/8/layout/hierarchy1"/>
    <dgm:cxn modelId="{03F6A202-F8C6-424D-B8A3-AD5F5056710F}" type="presParOf" srcId="{AD48C4DF-75A9-AA41-8D1D-47C32415F0BE}" destId="{29F4AF1D-D675-2846-99CB-4D371CD86A40}" srcOrd="1" destOrd="0" presId="urn:microsoft.com/office/officeart/2005/8/layout/hierarchy1"/>
    <dgm:cxn modelId="{ECC01A2C-3982-5746-902C-47AA38621704}" type="presParOf" srcId="{1746C17E-C62C-A348-AB86-C765436A133C}" destId="{E3E99A5C-277B-5E4A-B57C-D99BA9541617}" srcOrd="2" destOrd="0" presId="urn:microsoft.com/office/officeart/2005/8/layout/hierarchy1"/>
    <dgm:cxn modelId="{D4A1F782-E660-E742-94E7-139997F7F556}" type="presParOf" srcId="{1746C17E-C62C-A348-AB86-C765436A133C}" destId="{1971D5D7-9BF4-4940-8148-FBEA4D69D284}" srcOrd="3" destOrd="0" presId="urn:microsoft.com/office/officeart/2005/8/layout/hierarchy1"/>
    <dgm:cxn modelId="{F5B06BEB-F255-1344-A85E-C40F69431076}" type="presParOf" srcId="{1971D5D7-9BF4-4940-8148-FBEA4D69D284}" destId="{40D41DDD-A46A-D443-A4BB-45D319EF4447}" srcOrd="0" destOrd="0" presId="urn:microsoft.com/office/officeart/2005/8/layout/hierarchy1"/>
    <dgm:cxn modelId="{7503A9C7-6A85-F547-BEA8-528C05944E0C}" type="presParOf" srcId="{40D41DDD-A46A-D443-A4BB-45D319EF4447}" destId="{C1E1C610-AB66-804B-B864-C329CF07146B}" srcOrd="0" destOrd="0" presId="urn:microsoft.com/office/officeart/2005/8/layout/hierarchy1"/>
    <dgm:cxn modelId="{19CEDF31-EC22-314A-B580-92967F10AE11}" type="presParOf" srcId="{40D41DDD-A46A-D443-A4BB-45D319EF4447}" destId="{590833F0-C373-6345-9C00-1AF2FFDB8E69}" srcOrd="1" destOrd="0" presId="urn:microsoft.com/office/officeart/2005/8/layout/hierarchy1"/>
    <dgm:cxn modelId="{A5C9A0CB-DD43-EA4F-92FE-711D88980410}" type="presParOf" srcId="{1971D5D7-9BF4-4940-8148-FBEA4D69D284}" destId="{88F391BD-F233-9A4B-BB69-28C4D4D71007}" srcOrd="1" destOrd="0" presId="urn:microsoft.com/office/officeart/2005/8/layout/hierarchy1"/>
    <dgm:cxn modelId="{59F14E6F-3D61-D948-BBC2-5801B01E7B35}" type="presParOf" srcId="{7827D1A3-DEFC-864F-A33B-3121D8FC5A81}" destId="{C868EA83-DA5E-1946-B721-E3B5968FC205}" srcOrd="6" destOrd="0" presId="urn:microsoft.com/office/officeart/2005/8/layout/hierarchy1"/>
    <dgm:cxn modelId="{0BD08B2B-6BAB-0041-AA2D-4C1EA177A888}" type="presParOf" srcId="{7827D1A3-DEFC-864F-A33B-3121D8FC5A81}" destId="{75A96740-A134-944A-8C3B-6EE3D79A9B19}" srcOrd="7" destOrd="0" presId="urn:microsoft.com/office/officeart/2005/8/layout/hierarchy1"/>
    <dgm:cxn modelId="{3A59F800-2BF1-4B46-8A91-CD99DA2B8620}" type="presParOf" srcId="{75A96740-A134-944A-8C3B-6EE3D79A9B19}" destId="{DE38C530-57F4-D843-8DE1-FC7FD1427B31}" srcOrd="0" destOrd="0" presId="urn:microsoft.com/office/officeart/2005/8/layout/hierarchy1"/>
    <dgm:cxn modelId="{22A1D29B-7872-8946-9FD9-2327357569F2}" type="presParOf" srcId="{DE38C530-57F4-D843-8DE1-FC7FD1427B31}" destId="{9AE32E90-7AD5-C840-9CD8-DCDDF25E052A}" srcOrd="0" destOrd="0" presId="urn:microsoft.com/office/officeart/2005/8/layout/hierarchy1"/>
    <dgm:cxn modelId="{F5F0B172-0263-E042-9360-7FE76A2A59A9}" type="presParOf" srcId="{DE38C530-57F4-D843-8DE1-FC7FD1427B31}" destId="{0C983B01-D3D3-5F45-8361-C7B4E910CFBB}" srcOrd="1" destOrd="0" presId="urn:microsoft.com/office/officeart/2005/8/layout/hierarchy1"/>
    <dgm:cxn modelId="{228F4C00-EDB3-F247-A769-D426E617577A}" type="presParOf" srcId="{75A96740-A134-944A-8C3B-6EE3D79A9B19}" destId="{2903E534-0960-6C4E-BB3B-F3C5C9026B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8EA83-DA5E-1946-B721-E3B5968FC205}">
      <dsp:nvSpPr>
        <dsp:cNvPr id="0" name=""/>
        <dsp:cNvSpPr/>
      </dsp:nvSpPr>
      <dsp:spPr>
        <a:xfrm>
          <a:off x="5454563" y="2717300"/>
          <a:ext cx="3669846" cy="317547"/>
        </a:xfrm>
        <a:custGeom>
          <a:avLst/>
          <a:gdLst/>
          <a:ahLst/>
          <a:cxnLst/>
          <a:rect l="0" t="0" r="0" b="0"/>
          <a:pathLst>
            <a:path>
              <a:moveTo>
                <a:pt x="0" y="0"/>
              </a:moveTo>
              <a:lnTo>
                <a:pt x="0" y="216399"/>
              </a:lnTo>
              <a:lnTo>
                <a:pt x="3669846" y="216399"/>
              </a:lnTo>
              <a:lnTo>
                <a:pt x="3669846"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E99A5C-277B-5E4A-B57C-D99BA9541617}">
      <dsp:nvSpPr>
        <dsp:cNvPr id="0" name=""/>
        <dsp:cNvSpPr/>
      </dsp:nvSpPr>
      <dsp:spPr>
        <a:xfrm>
          <a:off x="7789920" y="4739052"/>
          <a:ext cx="667244" cy="317547"/>
        </a:xfrm>
        <a:custGeom>
          <a:avLst/>
          <a:gdLst/>
          <a:ahLst/>
          <a:cxnLst/>
          <a:rect l="0" t="0" r="0" b="0"/>
          <a:pathLst>
            <a:path>
              <a:moveTo>
                <a:pt x="0" y="0"/>
              </a:moveTo>
              <a:lnTo>
                <a:pt x="0" y="216399"/>
              </a:lnTo>
              <a:lnTo>
                <a:pt x="667244" y="216399"/>
              </a:lnTo>
              <a:lnTo>
                <a:pt x="667244"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4C61E2-736F-464A-8AA0-594E0D120CB7}">
      <dsp:nvSpPr>
        <dsp:cNvPr id="0" name=""/>
        <dsp:cNvSpPr/>
      </dsp:nvSpPr>
      <dsp:spPr>
        <a:xfrm>
          <a:off x="7122675" y="4739052"/>
          <a:ext cx="667244" cy="317547"/>
        </a:xfrm>
        <a:custGeom>
          <a:avLst/>
          <a:gdLst/>
          <a:ahLst/>
          <a:cxnLst/>
          <a:rect l="0" t="0" r="0" b="0"/>
          <a:pathLst>
            <a:path>
              <a:moveTo>
                <a:pt x="667244" y="0"/>
              </a:moveTo>
              <a:lnTo>
                <a:pt x="667244" y="216399"/>
              </a:lnTo>
              <a:lnTo>
                <a:pt x="0" y="216399"/>
              </a:lnTo>
              <a:lnTo>
                <a:pt x="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4BC52-F601-CC44-9629-A3984C8E37BC}">
      <dsp:nvSpPr>
        <dsp:cNvPr id="0" name=""/>
        <dsp:cNvSpPr/>
      </dsp:nvSpPr>
      <dsp:spPr>
        <a:xfrm>
          <a:off x="7744200" y="3728176"/>
          <a:ext cx="91440" cy="317547"/>
        </a:xfrm>
        <a:custGeom>
          <a:avLst/>
          <a:gdLst/>
          <a:ahLst/>
          <a:cxnLst/>
          <a:rect l="0" t="0" r="0" b="0"/>
          <a:pathLst>
            <a:path>
              <a:moveTo>
                <a:pt x="45720" y="0"/>
              </a:moveTo>
              <a:lnTo>
                <a:pt x="4572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3632E9-7FE3-1B4D-9F13-55EA3B682A6D}">
      <dsp:nvSpPr>
        <dsp:cNvPr id="0" name=""/>
        <dsp:cNvSpPr/>
      </dsp:nvSpPr>
      <dsp:spPr>
        <a:xfrm>
          <a:off x="5454563" y="2717300"/>
          <a:ext cx="2335356" cy="317547"/>
        </a:xfrm>
        <a:custGeom>
          <a:avLst/>
          <a:gdLst/>
          <a:ahLst/>
          <a:cxnLst/>
          <a:rect l="0" t="0" r="0" b="0"/>
          <a:pathLst>
            <a:path>
              <a:moveTo>
                <a:pt x="0" y="0"/>
              </a:moveTo>
              <a:lnTo>
                <a:pt x="0" y="216399"/>
              </a:lnTo>
              <a:lnTo>
                <a:pt x="2335356" y="216399"/>
              </a:lnTo>
              <a:lnTo>
                <a:pt x="2335356"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E53A9-5A8B-5349-8C87-3AB146C330F1}">
      <dsp:nvSpPr>
        <dsp:cNvPr id="0" name=""/>
        <dsp:cNvSpPr/>
      </dsp:nvSpPr>
      <dsp:spPr>
        <a:xfrm>
          <a:off x="5120941" y="3728176"/>
          <a:ext cx="1334489" cy="317547"/>
        </a:xfrm>
        <a:custGeom>
          <a:avLst/>
          <a:gdLst/>
          <a:ahLst/>
          <a:cxnLst/>
          <a:rect l="0" t="0" r="0" b="0"/>
          <a:pathLst>
            <a:path>
              <a:moveTo>
                <a:pt x="0" y="0"/>
              </a:moveTo>
              <a:lnTo>
                <a:pt x="0" y="216399"/>
              </a:lnTo>
              <a:lnTo>
                <a:pt x="1334489" y="216399"/>
              </a:lnTo>
              <a:lnTo>
                <a:pt x="1334489"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E08F9F-9E63-8D40-9E85-4EEC2DEF57A5}">
      <dsp:nvSpPr>
        <dsp:cNvPr id="0" name=""/>
        <dsp:cNvSpPr/>
      </dsp:nvSpPr>
      <dsp:spPr>
        <a:xfrm>
          <a:off x="5075221" y="3728176"/>
          <a:ext cx="91440" cy="317547"/>
        </a:xfrm>
        <a:custGeom>
          <a:avLst/>
          <a:gdLst/>
          <a:ahLst/>
          <a:cxnLst/>
          <a:rect l="0" t="0" r="0" b="0"/>
          <a:pathLst>
            <a:path>
              <a:moveTo>
                <a:pt x="45720" y="0"/>
              </a:moveTo>
              <a:lnTo>
                <a:pt x="4572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25150-AD6C-114A-92AF-55A158A78021}">
      <dsp:nvSpPr>
        <dsp:cNvPr id="0" name=""/>
        <dsp:cNvSpPr/>
      </dsp:nvSpPr>
      <dsp:spPr>
        <a:xfrm>
          <a:off x="3786451" y="3728176"/>
          <a:ext cx="1334489" cy="317547"/>
        </a:xfrm>
        <a:custGeom>
          <a:avLst/>
          <a:gdLst/>
          <a:ahLst/>
          <a:cxnLst/>
          <a:rect l="0" t="0" r="0" b="0"/>
          <a:pathLst>
            <a:path>
              <a:moveTo>
                <a:pt x="1334489" y="0"/>
              </a:moveTo>
              <a:lnTo>
                <a:pt x="1334489" y="216399"/>
              </a:lnTo>
              <a:lnTo>
                <a:pt x="0" y="216399"/>
              </a:lnTo>
              <a:lnTo>
                <a:pt x="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EAB8E-E150-BE4A-91EA-01B7B3ECB0A5}">
      <dsp:nvSpPr>
        <dsp:cNvPr id="0" name=""/>
        <dsp:cNvSpPr/>
      </dsp:nvSpPr>
      <dsp:spPr>
        <a:xfrm>
          <a:off x="5120941" y="2717300"/>
          <a:ext cx="333622" cy="317547"/>
        </a:xfrm>
        <a:custGeom>
          <a:avLst/>
          <a:gdLst/>
          <a:ahLst/>
          <a:cxnLst/>
          <a:rect l="0" t="0" r="0" b="0"/>
          <a:pathLst>
            <a:path>
              <a:moveTo>
                <a:pt x="333622" y="0"/>
              </a:moveTo>
              <a:lnTo>
                <a:pt x="333622" y="216399"/>
              </a:lnTo>
              <a:lnTo>
                <a:pt x="0" y="216399"/>
              </a:lnTo>
              <a:lnTo>
                <a:pt x="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E1CFC-8623-AB46-B076-3018E8FA8FDE}">
      <dsp:nvSpPr>
        <dsp:cNvPr id="0" name=""/>
        <dsp:cNvSpPr/>
      </dsp:nvSpPr>
      <dsp:spPr>
        <a:xfrm>
          <a:off x="1784717" y="3728176"/>
          <a:ext cx="667244" cy="317547"/>
        </a:xfrm>
        <a:custGeom>
          <a:avLst/>
          <a:gdLst/>
          <a:ahLst/>
          <a:cxnLst/>
          <a:rect l="0" t="0" r="0" b="0"/>
          <a:pathLst>
            <a:path>
              <a:moveTo>
                <a:pt x="0" y="0"/>
              </a:moveTo>
              <a:lnTo>
                <a:pt x="0" y="216399"/>
              </a:lnTo>
              <a:lnTo>
                <a:pt x="667244" y="216399"/>
              </a:lnTo>
              <a:lnTo>
                <a:pt x="667244"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A4AD0-A2B0-E443-A6C6-553C0CA999FB}">
      <dsp:nvSpPr>
        <dsp:cNvPr id="0" name=""/>
        <dsp:cNvSpPr/>
      </dsp:nvSpPr>
      <dsp:spPr>
        <a:xfrm>
          <a:off x="1117472" y="3728176"/>
          <a:ext cx="667244" cy="317547"/>
        </a:xfrm>
        <a:custGeom>
          <a:avLst/>
          <a:gdLst/>
          <a:ahLst/>
          <a:cxnLst/>
          <a:rect l="0" t="0" r="0" b="0"/>
          <a:pathLst>
            <a:path>
              <a:moveTo>
                <a:pt x="667244" y="0"/>
              </a:moveTo>
              <a:lnTo>
                <a:pt x="667244" y="216399"/>
              </a:lnTo>
              <a:lnTo>
                <a:pt x="0" y="216399"/>
              </a:lnTo>
              <a:lnTo>
                <a:pt x="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84980-100B-9E49-9555-CF484EE13D8E}">
      <dsp:nvSpPr>
        <dsp:cNvPr id="0" name=""/>
        <dsp:cNvSpPr/>
      </dsp:nvSpPr>
      <dsp:spPr>
        <a:xfrm>
          <a:off x="1784717" y="2717300"/>
          <a:ext cx="3669846" cy="317547"/>
        </a:xfrm>
        <a:custGeom>
          <a:avLst/>
          <a:gdLst/>
          <a:ahLst/>
          <a:cxnLst/>
          <a:rect l="0" t="0" r="0" b="0"/>
          <a:pathLst>
            <a:path>
              <a:moveTo>
                <a:pt x="3669846" y="0"/>
              </a:moveTo>
              <a:lnTo>
                <a:pt x="3669846" y="216399"/>
              </a:lnTo>
              <a:lnTo>
                <a:pt x="0" y="216399"/>
              </a:lnTo>
              <a:lnTo>
                <a:pt x="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827AF-DFF5-734C-A651-233B539933AD}">
      <dsp:nvSpPr>
        <dsp:cNvPr id="0" name=""/>
        <dsp:cNvSpPr/>
      </dsp:nvSpPr>
      <dsp:spPr>
        <a:xfrm>
          <a:off x="5408843" y="1706424"/>
          <a:ext cx="91440" cy="317547"/>
        </a:xfrm>
        <a:custGeom>
          <a:avLst/>
          <a:gdLst/>
          <a:ahLst/>
          <a:cxnLst/>
          <a:rect l="0" t="0" r="0" b="0"/>
          <a:pathLst>
            <a:path>
              <a:moveTo>
                <a:pt x="45720" y="0"/>
              </a:moveTo>
              <a:lnTo>
                <a:pt x="45720" y="31754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B228B-BAA3-7C45-84ED-094AE46EF8EE}">
      <dsp:nvSpPr>
        <dsp:cNvPr id="0" name=""/>
        <dsp:cNvSpPr/>
      </dsp:nvSpPr>
      <dsp:spPr>
        <a:xfrm>
          <a:off x="5408843" y="695548"/>
          <a:ext cx="91440" cy="317547"/>
        </a:xfrm>
        <a:custGeom>
          <a:avLst/>
          <a:gdLst/>
          <a:ahLst/>
          <a:cxnLst/>
          <a:rect l="0" t="0" r="0" b="0"/>
          <a:pathLst>
            <a:path>
              <a:moveTo>
                <a:pt x="45720" y="0"/>
              </a:moveTo>
              <a:lnTo>
                <a:pt x="45720" y="31754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E2A786-9F82-A24B-94FB-E591E08766A1}">
      <dsp:nvSpPr>
        <dsp:cNvPr id="0" name=""/>
        <dsp:cNvSpPr/>
      </dsp:nvSpPr>
      <dsp:spPr>
        <a:xfrm>
          <a:off x="4908636" y="2220"/>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582E3D-3CD6-5A41-A063-FCED79B67936}">
      <dsp:nvSpPr>
        <dsp:cNvPr id="0" name=""/>
        <dsp:cNvSpPr/>
      </dsp:nvSpPr>
      <dsp:spPr>
        <a:xfrm>
          <a:off x="5029953" y="117471"/>
          <a:ext cx="1091855" cy="693328"/>
        </a:xfrm>
        <a:prstGeom prst="roundRect">
          <a:avLst>
            <a:gd name="adj" fmla="val 10000"/>
          </a:avLst>
        </a:prstGeom>
        <a:solidFill>
          <a:srgbClr val="00B0F0">
            <a:alpha val="90000"/>
          </a:srgb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Evolution</a:t>
          </a:r>
        </a:p>
      </dsp:txBody>
      <dsp:txXfrm>
        <a:off x="5050260" y="137778"/>
        <a:ext cx="1051241" cy="652714"/>
      </dsp:txXfrm>
    </dsp:sp>
    <dsp:sp modelId="{D848F7C6-C45D-5446-ADD0-0FDFD769AF40}">
      <dsp:nvSpPr>
        <dsp:cNvPr id="0" name=""/>
        <dsp:cNvSpPr/>
      </dsp:nvSpPr>
      <dsp:spPr>
        <a:xfrm>
          <a:off x="4908636" y="1013096"/>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A7BFD5-800B-F14A-88F3-BA596F009C2A}">
      <dsp:nvSpPr>
        <dsp:cNvPr id="0" name=""/>
        <dsp:cNvSpPr/>
      </dsp:nvSpPr>
      <dsp:spPr>
        <a:xfrm>
          <a:off x="5029953" y="1128347"/>
          <a:ext cx="1091855" cy="693328"/>
        </a:xfrm>
        <a:prstGeom prst="roundRect">
          <a:avLst>
            <a:gd name="adj" fmla="val 10000"/>
          </a:avLst>
        </a:prstGeom>
        <a:solidFill>
          <a:srgbClr val="00B0F0">
            <a:alpha val="90000"/>
          </a:srgb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Microevolution</a:t>
          </a:r>
        </a:p>
      </dsp:txBody>
      <dsp:txXfrm>
        <a:off x="5050260" y="1148654"/>
        <a:ext cx="1051241" cy="652714"/>
      </dsp:txXfrm>
    </dsp:sp>
    <dsp:sp modelId="{344A7E88-AB56-2A4B-94AF-4165E9D4872A}">
      <dsp:nvSpPr>
        <dsp:cNvPr id="0" name=""/>
        <dsp:cNvSpPr/>
      </dsp:nvSpPr>
      <dsp:spPr>
        <a:xfrm>
          <a:off x="4908636" y="2023972"/>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4488C1-0534-AC42-A242-7926D93756A9}">
      <dsp:nvSpPr>
        <dsp:cNvPr id="0" name=""/>
        <dsp:cNvSpPr/>
      </dsp:nvSpPr>
      <dsp:spPr>
        <a:xfrm>
          <a:off x="5029953" y="2139223"/>
          <a:ext cx="1091855" cy="693328"/>
        </a:xfrm>
        <a:prstGeom prst="roundRect">
          <a:avLst>
            <a:gd name="adj" fmla="val 10000"/>
          </a:avLst>
        </a:prstGeom>
        <a:solidFill>
          <a:srgbClr val="92D050">
            <a:alpha val="90000"/>
          </a:srgb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Mechanisms of Evolution</a:t>
          </a:r>
        </a:p>
      </dsp:txBody>
      <dsp:txXfrm>
        <a:off x="5050260" y="2159530"/>
        <a:ext cx="1051241" cy="652714"/>
      </dsp:txXfrm>
    </dsp:sp>
    <dsp:sp modelId="{67F5F23E-EE0C-F948-8898-47287938DCBA}">
      <dsp:nvSpPr>
        <dsp:cNvPr id="0" name=""/>
        <dsp:cNvSpPr/>
      </dsp:nvSpPr>
      <dsp:spPr>
        <a:xfrm>
          <a:off x="1238789" y="3034848"/>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1281C5-D8BD-3C46-A1A8-62D54F58E7DD}">
      <dsp:nvSpPr>
        <dsp:cNvPr id="0" name=""/>
        <dsp:cNvSpPr/>
      </dsp:nvSpPr>
      <dsp:spPr>
        <a:xfrm>
          <a:off x="1360106" y="3150099"/>
          <a:ext cx="1091855" cy="693328"/>
        </a:xfrm>
        <a:prstGeom prst="roundRect">
          <a:avLst>
            <a:gd name="adj" fmla="val 10000"/>
          </a:avLst>
        </a:prstGeom>
        <a:solidFill>
          <a:srgbClr val="92D050">
            <a:alpha val="90000"/>
          </a:srgb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Mutation</a:t>
          </a:r>
        </a:p>
      </dsp:txBody>
      <dsp:txXfrm>
        <a:off x="1380413" y="3170406"/>
        <a:ext cx="1051241" cy="652714"/>
      </dsp:txXfrm>
    </dsp:sp>
    <dsp:sp modelId="{54164D96-3D66-4B44-99ED-5A225A69DDDC}">
      <dsp:nvSpPr>
        <dsp:cNvPr id="0" name=""/>
        <dsp:cNvSpPr/>
      </dsp:nvSpPr>
      <dsp:spPr>
        <a:xfrm>
          <a:off x="571544" y="4045724"/>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8DD5A7-3A14-AE40-BCFC-98F6895F1BE7}">
      <dsp:nvSpPr>
        <dsp:cNvPr id="0" name=""/>
        <dsp:cNvSpPr/>
      </dsp:nvSpPr>
      <dsp:spPr>
        <a:xfrm>
          <a:off x="692861" y="4160975"/>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Variation in Gene Pool</a:t>
          </a:r>
        </a:p>
      </dsp:txBody>
      <dsp:txXfrm>
        <a:off x="713168" y="4181282"/>
        <a:ext cx="1051241" cy="652714"/>
      </dsp:txXfrm>
    </dsp:sp>
    <dsp:sp modelId="{41B125D2-2651-844E-8B3B-15D9B5562EE7}">
      <dsp:nvSpPr>
        <dsp:cNvPr id="0" name=""/>
        <dsp:cNvSpPr/>
      </dsp:nvSpPr>
      <dsp:spPr>
        <a:xfrm>
          <a:off x="1906034" y="4045724"/>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86B17A-EF5C-784E-B56F-44D6DBF7EED5}">
      <dsp:nvSpPr>
        <dsp:cNvPr id="0" name=""/>
        <dsp:cNvSpPr/>
      </dsp:nvSpPr>
      <dsp:spPr>
        <a:xfrm>
          <a:off x="2027351" y="4160975"/>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Variation in Populations</a:t>
          </a:r>
        </a:p>
      </dsp:txBody>
      <dsp:txXfrm>
        <a:off x="2047658" y="4181282"/>
        <a:ext cx="1051241" cy="652714"/>
      </dsp:txXfrm>
    </dsp:sp>
    <dsp:sp modelId="{DD71F74D-5F77-A441-AEA1-B9CA6638E87D}">
      <dsp:nvSpPr>
        <dsp:cNvPr id="0" name=""/>
        <dsp:cNvSpPr/>
      </dsp:nvSpPr>
      <dsp:spPr>
        <a:xfrm>
          <a:off x="4575013" y="3034848"/>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7AF450-5E0E-4443-BE0C-A335C941D7C5}">
      <dsp:nvSpPr>
        <dsp:cNvPr id="0" name=""/>
        <dsp:cNvSpPr/>
      </dsp:nvSpPr>
      <dsp:spPr>
        <a:xfrm>
          <a:off x="4696331" y="3150099"/>
          <a:ext cx="1091855" cy="693328"/>
        </a:xfrm>
        <a:prstGeom prst="roundRect">
          <a:avLst>
            <a:gd name="adj" fmla="val 10000"/>
          </a:avLst>
        </a:prstGeom>
        <a:solidFill>
          <a:schemeClr val="bg2">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Non-random changes to allele frequency of population </a:t>
          </a:r>
        </a:p>
      </dsp:txBody>
      <dsp:txXfrm>
        <a:off x="4716638" y="3170406"/>
        <a:ext cx="1051241" cy="652714"/>
      </dsp:txXfrm>
    </dsp:sp>
    <dsp:sp modelId="{F84CEEA9-5107-E54F-A6E8-831E579C2ECF}">
      <dsp:nvSpPr>
        <dsp:cNvPr id="0" name=""/>
        <dsp:cNvSpPr/>
      </dsp:nvSpPr>
      <dsp:spPr>
        <a:xfrm>
          <a:off x="3240524" y="4045724"/>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64B8927-2B89-7140-B680-A79B5EB9F0CD}">
      <dsp:nvSpPr>
        <dsp:cNvPr id="0" name=""/>
        <dsp:cNvSpPr/>
      </dsp:nvSpPr>
      <dsp:spPr>
        <a:xfrm>
          <a:off x="3361841" y="4160975"/>
          <a:ext cx="1091855" cy="693328"/>
        </a:xfrm>
        <a:prstGeom prst="roundRect">
          <a:avLst>
            <a:gd name="adj" fmla="val 10000"/>
          </a:avLst>
        </a:prstGeom>
        <a:solidFill>
          <a:srgbClr val="92D050">
            <a:alpha val="90000"/>
          </a:srgb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Natural Selection</a:t>
          </a:r>
        </a:p>
      </dsp:txBody>
      <dsp:txXfrm>
        <a:off x="3382148" y="4181282"/>
        <a:ext cx="1051241" cy="652714"/>
      </dsp:txXfrm>
    </dsp:sp>
    <dsp:sp modelId="{1B14B3E0-9BFD-E544-876C-C2768247E083}">
      <dsp:nvSpPr>
        <dsp:cNvPr id="0" name=""/>
        <dsp:cNvSpPr/>
      </dsp:nvSpPr>
      <dsp:spPr>
        <a:xfrm>
          <a:off x="4575013" y="4045724"/>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FF64E9-A2AE-B242-BC3A-626CDCDAFBDB}">
      <dsp:nvSpPr>
        <dsp:cNvPr id="0" name=""/>
        <dsp:cNvSpPr/>
      </dsp:nvSpPr>
      <dsp:spPr>
        <a:xfrm>
          <a:off x="4696331" y="4160975"/>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Sexual Selection</a:t>
          </a:r>
        </a:p>
      </dsp:txBody>
      <dsp:txXfrm>
        <a:off x="4716638" y="4181282"/>
        <a:ext cx="1051241" cy="652714"/>
      </dsp:txXfrm>
    </dsp:sp>
    <dsp:sp modelId="{43FD6DC4-996C-4A4A-8E79-751FDA37F2D6}">
      <dsp:nvSpPr>
        <dsp:cNvPr id="0" name=""/>
        <dsp:cNvSpPr/>
      </dsp:nvSpPr>
      <dsp:spPr>
        <a:xfrm>
          <a:off x="5909503" y="4045724"/>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89649B-4FC2-3E49-B770-D1BF1054E5AF}">
      <dsp:nvSpPr>
        <dsp:cNvPr id="0" name=""/>
        <dsp:cNvSpPr/>
      </dsp:nvSpPr>
      <dsp:spPr>
        <a:xfrm>
          <a:off x="6030820" y="4160975"/>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Artificial Selection (Selective breeding)</a:t>
          </a:r>
        </a:p>
      </dsp:txBody>
      <dsp:txXfrm>
        <a:off x="6051127" y="4181282"/>
        <a:ext cx="1051241" cy="652714"/>
      </dsp:txXfrm>
    </dsp:sp>
    <dsp:sp modelId="{90FC9A54-8279-E941-ABDF-0C70C3B8E10F}">
      <dsp:nvSpPr>
        <dsp:cNvPr id="0" name=""/>
        <dsp:cNvSpPr/>
      </dsp:nvSpPr>
      <dsp:spPr>
        <a:xfrm>
          <a:off x="7243993" y="3034848"/>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B0466C-CA48-6347-A3A6-CAC2ADC44252}">
      <dsp:nvSpPr>
        <dsp:cNvPr id="0" name=""/>
        <dsp:cNvSpPr/>
      </dsp:nvSpPr>
      <dsp:spPr>
        <a:xfrm>
          <a:off x="7365310" y="3150099"/>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Random changes to allele frequency of population</a:t>
          </a:r>
        </a:p>
      </dsp:txBody>
      <dsp:txXfrm>
        <a:off x="7385617" y="3170406"/>
        <a:ext cx="1051241" cy="652714"/>
      </dsp:txXfrm>
    </dsp:sp>
    <dsp:sp modelId="{038EAEBD-F291-1043-BD48-0228A72B1153}">
      <dsp:nvSpPr>
        <dsp:cNvPr id="0" name=""/>
        <dsp:cNvSpPr/>
      </dsp:nvSpPr>
      <dsp:spPr>
        <a:xfrm>
          <a:off x="7243993" y="4045724"/>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7A2B70-BE60-F642-8215-312A3DC42F8D}">
      <dsp:nvSpPr>
        <dsp:cNvPr id="0" name=""/>
        <dsp:cNvSpPr/>
      </dsp:nvSpPr>
      <dsp:spPr>
        <a:xfrm>
          <a:off x="7365310" y="4160975"/>
          <a:ext cx="1091855" cy="693328"/>
        </a:xfrm>
        <a:prstGeom prst="roundRect">
          <a:avLst>
            <a:gd name="adj" fmla="val 10000"/>
          </a:avLst>
        </a:prstGeom>
        <a:solidFill>
          <a:srgbClr val="92D050">
            <a:alpha val="90000"/>
          </a:srgb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Genetic Drift</a:t>
          </a:r>
        </a:p>
      </dsp:txBody>
      <dsp:txXfrm>
        <a:off x="7385617" y="4181282"/>
        <a:ext cx="1051241" cy="652714"/>
      </dsp:txXfrm>
    </dsp:sp>
    <dsp:sp modelId="{7D5EF74C-2AFA-6B41-8966-8812E27BD5FF}">
      <dsp:nvSpPr>
        <dsp:cNvPr id="0" name=""/>
        <dsp:cNvSpPr/>
      </dsp:nvSpPr>
      <dsp:spPr>
        <a:xfrm>
          <a:off x="6576748" y="5056600"/>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29AD17-7176-6348-8D18-A7CBF06AF263}">
      <dsp:nvSpPr>
        <dsp:cNvPr id="0" name=""/>
        <dsp:cNvSpPr/>
      </dsp:nvSpPr>
      <dsp:spPr>
        <a:xfrm>
          <a:off x="6698065" y="5171851"/>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Bottleneck Effect</a:t>
          </a:r>
        </a:p>
      </dsp:txBody>
      <dsp:txXfrm>
        <a:off x="6718372" y="5192158"/>
        <a:ext cx="1051241" cy="652714"/>
      </dsp:txXfrm>
    </dsp:sp>
    <dsp:sp modelId="{C1E1C610-AB66-804B-B864-C329CF07146B}">
      <dsp:nvSpPr>
        <dsp:cNvPr id="0" name=""/>
        <dsp:cNvSpPr/>
      </dsp:nvSpPr>
      <dsp:spPr>
        <a:xfrm>
          <a:off x="7911238" y="5056600"/>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0833F0-C373-6345-9C00-1AF2FFDB8E69}">
      <dsp:nvSpPr>
        <dsp:cNvPr id="0" name=""/>
        <dsp:cNvSpPr/>
      </dsp:nvSpPr>
      <dsp:spPr>
        <a:xfrm>
          <a:off x="8032555" y="5171851"/>
          <a:ext cx="1091855" cy="69332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Founder Effect</a:t>
          </a:r>
        </a:p>
      </dsp:txBody>
      <dsp:txXfrm>
        <a:off x="8052862" y="5192158"/>
        <a:ext cx="1051241" cy="652714"/>
      </dsp:txXfrm>
    </dsp:sp>
    <dsp:sp modelId="{9AE32E90-7AD5-C840-9CD8-DCDDF25E052A}">
      <dsp:nvSpPr>
        <dsp:cNvPr id="0" name=""/>
        <dsp:cNvSpPr/>
      </dsp:nvSpPr>
      <dsp:spPr>
        <a:xfrm>
          <a:off x="8578482" y="3034848"/>
          <a:ext cx="1091855" cy="693328"/>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983B01-D3D3-5F45-8361-C7B4E910CFBB}">
      <dsp:nvSpPr>
        <dsp:cNvPr id="0" name=""/>
        <dsp:cNvSpPr/>
      </dsp:nvSpPr>
      <dsp:spPr>
        <a:xfrm>
          <a:off x="8699800" y="3150099"/>
          <a:ext cx="1091855" cy="693328"/>
        </a:xfrm>
        <a:prstGeom prst="roundRect">
          <a:avLst>
            <a:gd name="adj" fmla="val 10000"/>
          </a:avLst>
        </a:prstGeom>
        <a:solidFill>
          <a:srgbClr val="92D050">
            <a:alpha val="90000"/>
          </a:srgbClr>
        </a:solidFill>
        <a:ln w="6350" cap="flat" cmpd="sng" algn="ctr">
          <a:solidFill>
            <a:srgbClr val="92D05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Gene Flow </a:t>
          </a:r>
        </a:p>
      </dsp:txBody>
      <dsp:txXfrm>
        <a:off x="8720107" y="3170406"/>
        <a:ext cx="1051241" cy="6527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385448B-CE5B-4314-AE61-042A02459AB2}" type="datetimeFigureOut">
              <a:rPr lang="en-AU" smtClean="0"/>
              <a:t>7/04/2022</a:t>
            </a:fld>
            <a:endParaRPr lang="en-AU"/>
          </a:p>
        </p:txBody>
      </p:sp>
      <p:sp>
        <p:nvSpPr>
          <p:cNvPr id="4" name="Slide Image Placeholder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67ED6CF-7C5B-475F-9EAE-1F6D128AB2F6}" type="slidenum">
              <a:rPr lang="en-AU" smtClean="0"/>
              <a:t>‹#›</a:t>
            </a:fld>
            <a:endParaRPr lang="en-AU"/>
          </a:p>
        </p:txBody>
      </p:sp>
    </p:spTree>
    <p:extLst>
      <p:ext uri="{BB962C8B-B14F-4D97-AF65-F5344CB8AC3E}">
        <p14:creationId xmlns:p14="http://schemas.microsoft.com/office/powerpoint/2010/main" val="184490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F3EE4E9-E6E5-4B81-B8A7-CA4A06FBF6D4}"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61756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2AE5796-ACC4-4D19-9D21-D79DCDEE230A}"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23165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3F8A97-7A09-4BB8-AC2C-CFE9DF456DF6}"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255549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A9AE73D-5182-41E1-B315-21A38ABFEF26}"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390052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FBB8A6-9272-49EA-8DD5-8F9FF114F17B}"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299258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5DBB82A-0634-4E75-BA0E-4421811913F8}" type="datetime1">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423383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FFF70EC-DC8E-40E2-8DCF-2393BFD1DE23}" type="datetime1">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120579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D836EC-6B39-4879-92A5-AC8D79CAB7BD}" type="datetime1">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167598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B1863-F40B-4392-A2C8-6E3545F0DB32}" type="datetime1">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224146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6578078-EE5A-4DB3-9A62-86D571684280}" type="datetime1">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39258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BF80A6-368C-4D52-B5B6-25ABBE559375}" type="datetime1">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96AD7-E705-174C-AC2D-DCA4C4FE75D4}" type="slidenum">
              <a:rPr lang="en-US" smtClean="0"/>
              <a:t>‹#›</a:t>
            </a:fld>
            <a:endParaRPr lang="en-US"/>
          </a:p>
        </p:txBody>
      </p:sp>
    </p:spTree>
    <p:extLst>
      <p:ext uri="{BB962C8B-B14F-4D97-AF65-F5344CB8AC3E}">
        <p14:creationId xmlns:p14="http://schemas.microsoft.com/office/powerpoint/2010/main" val="2331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C4485-18C1-437E-BD2B-D18037BFA291}" type="datetime1">
              <a:rPr lang="en-US" smtClean="0"/>
              <a:t>4/7/2022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96AD7-E705-174C-AC2D-DCA4C4FE75D4}" type="slidenum">
              <a:rPr lang="en-US" smtClean="0"/>
              <a:t>‹#›</a:t>
            </a:fld>
            <a:endParaRPr lang="en-US"/>
          </a:p>
        </p:txBody>
      </p:sp>
    </p:spTree>
    <p:extLst>
      <p:ext uri="{BB962C8B-B14F-4D97-AF65-F5344CB8AC3E}">
        <p14:creationId xmlns:p14="http://schemas.microsoft.com/office/powerpoint/2010/main" val="2745009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4B3D-C1CC-484A-92F6-FC311657AC51}"/>
              </a:ext>
            </a:extLst>
          </p:cNvPr>
          <p:cNvSpPr>
            <a:spLocks noGrp="1"/>
          </p:cNvSpPr>
          <p:nvPr>
            <p:ph type="ctrTitle"/>
          </p:nvPr>
        </p:nvSpPr>
        <p:spPr>
          <a:xfrm>
            <a:off x="884266" y="868362"/>
            <a:ext cx="8420100" cy="2387600"/>
          </a:xfrm>
        </p:spPr>
        <p:txBody>
          <a:bodyPr>
            <a:normAutofit/>
          </a:bodyPr>
          <a:lstStyle/>
          <a:p>
            <a:r>
              <a:rPr lang="en-US" dirty="0"/>
              <a:t>Genetic Drift &amp; Gene Flow</a:t>
            </a:r>
          </a:p>
        </p:txBody>
      </p:sp>
      <p:sp>
        <p:nvSpPr>
          <p:cNvPr id="5" name="Slide Number Placeholder 4"/>
          <p:cNvSpPr>
            <a:spLocks noGrp="1"/>
          </p:cNvSpPr>
          <p:nvPr>
            <p:ph type="sldNum" sz="quarter" idx="12"/>
          </p:nvPr>
        </p:nvSpPr>
        <p:spPr/>
        <p:txBody>
          <a:bodyPr/>
          <a:lstStyle/>
          <a:p>
            <a:fld id="{06596AD7-E705-174C-AC2D-DCA4C4FE75D4}" type="slidenum">
              <a:rPr lang="en-US" smtClean="0"/>
              <a:t>1</a:t>
            </a:fld>
            <a:endParaRPr lang="en-US"/>
          </a:p>
        </p:txBody>
      </p:sp>
    </p:spTree>
    <p:extLst>
      <p:ext uri="{BB962C8B-B14F-4D97-AF65-F5344CB8AC3E}">
        <p14:creationId xmlns:p14="http://schemas.microsoft.com/office/powerpoint/2010/main" val="124136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132636" y="420198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10</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320901" y="167032"/>
            <a:ext cx="788105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 </a:t>
            </a:r>
            <a:r>
              <a:rPr lang="en-AU" sz="1200" b="1" kern="0" dirty="0">
                <a:latin typeface="Calibri" panose="020F0502020204030204" pitchFamily="34" charset="0"/>
                <a:ea typeface="Calibri" panose="020F0502020204030204" pitchFamily="34" charset="0"/>
                <a:cs typeface="Times New Roman" panose="02020603050405020304" pitchFamily="18" charset="0"/>
              </a:rPr>
              <a:t>Compare natural </a:t>
            </a:r>
            <a:r>
              <a:rPr lang="en-AU" sz="1200" b="1" dirty="0">
                <a:latin typeface="Calibri" panose="020F0502020204030204" pitchFamily="34" charset="0"/>
                <a:ea typeface="Calibri" panose="020F0502020204030204" pitchFamily="34" charset="0"/>
                <a:cs typeface="Times New Roman" panose="02020603050405020304" pitchFamily="18" charset="0"/>
              </a:rPr>
              <a:t>s</a:t>
            </a:r>
            <a:r>
              <a:rPr lang="en-AU" sz="1200" b="1" kern="0" dirty="0">
                <a:latin typeface="Calibri" panose="020F0502020204030204" pitchFamily="34" charset="0"/>
                <a:ea typeface="Calibri" panose="020F0502020204030204" pitchFamily="34" charset="0"/>
                <a:cs typeface="Times New Roman" panose="02020603050405020304" pitchFamily="18" charset="0"/>
              </a:rPr>
              <a:t>election and genetic drift</a:t>
            </a:r>
            <a:endPar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endParaRPr>
          </a:p>
          <a:p>
            <a:endPar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endParaRPr>
          </a:p>
          <a:p>
            <a:endParaRPr lang="en-AU" sz="1200" b="1" dirty="0"/>
          </a:p>
        </p:txBody>
      </p:sp>
    </p:spTree>
    <p:extLst>
      <p:ext uri="{BB962C8B-B14F-4D97-AF65-F5344CB8AC3E}">
        <p14:creationId xmlns:p14="http://schemas.microsoft.com/office/powerpoint/2010/main" val="239092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596AD7-E705-174C-AC2D-DCA4C4FE75D4}" type="slidenum">
              <a:rPr lang="en-US" smtClean="0"/>
              <a:t>11</a:t>
            </a:fld>
            <a:endParaRPr lang="en-US"/>
          </a:p>
        </p:txBody>
      </p:sp>
      <p:sp>
        <p:nvSpPr>
          <p:cNvPr id="5" name="Title 1">
            <a:extLst>
              <a:ext uri="{FF2B5EF4-FFF2-40B4-BE49-F238E27FC236}">
                <a16:creationId xmlns:a16="http://schemas.microsoft.com/office/drawing/2014/main" id="{C2D09AD4-E982-004C-A7E2-5F0BC475811D}"/>
              </a:ext>
            </a:extLst>
          </p:cNvPr>
          <p:cNvSpPr txBox="1">
            <a:spLocks/>
          </p:cNvSpPr>
          <p:nvPr/>
        </p:nvSpPr>
        <p:spPr>
          <a:xfrm>
            <a:off x="191594" y="-98160"/>
            <a:ext cx="9155606"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cs typeface="Times New Roman" panose="02020603050405020304" pitchFamily="18" charset="0"/>
              </a:rPr>
              <a:t>Sum it up!</a:t>
            </a:r>
            <a:endParaRPr lang="en-AU" sz="1200" b="1" dirty="0"/>
          </a:p>
        </p:txBody>
      </p:sp>
      <p:sp>
        <p:nvSpPr>
          <p:cNvPr id="6" name="TextBox 5"/>
          <p:cNvSpPr txBox="1"/>
          <p:nvPr/>
        </p:nvSpPr>
        <p:spPr>
          <a:xfrm>
            <a:off x="209350" y="439552"/>
            <a:ext cx="9419208" cy="6186309"/>
          </a:xfrm>
          <a:prstGeom prst="rect">
            <a:avLst/>
          </a:prstGeom>
          <a:noFill/>
          <a:ln>
            <a:solidFill>
              <a:schemeClr val="accent1"/>
            </a:solidFill>
          </a:ln>
        </p:spPr>
        <p:txBody>
          <a:bodyPr wrap="square" rtlCol="0">
            <a:spAutoFit/>
          </a:bodyPr>
          <a:lstStyle/>
          <a:p>
            <a:r>
              <a:rPr lang="en-AU" sz="1200" dirty="0"/>
              <a:t>Draw a Concept map or mind map of the four mechanisms of evolution, making links to heredity (mutation, variation, inheritance) to summarise and make connections to what you have learnt</a:t>
            </a:r>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p:txBody>
      </p:sp>
    </p:spTree>
    <p:extLst>
      <p:ext uri="{BB962C8B-B14F-4D97-AF65-F5344CB8AC3E}">
        <p14:creationId xmlns:p14="http://schemas.microsoft.com/office/powerpoint/2010/main" val="194572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fld id="{06596AD7-E705-174C-AC2D-DCA4C4FE75D4}" type="slidenum">
              <a:rPr lang="en-US" smtClean="0"/>
              <a:t>2</a:t>
            </a:fld>
            <a:endParaRPr lang="en-US"/>
          </a:p>
        </p:txBody>
      </p:sp>
      <p:graphicFrame>
        <p:nvGraphicFramePr>
          <p:cNvPr id="5" name="Content Placeholder 3">
            <a:extLst>
              <a:ext uri="{FF2B5EF4-FFF2-40B4-BE49-F238E27FC236}">
                <a16:creationId xmlns:a16="http://schemas.microsoft.com/office/drawing/2014/main" id="{B51A9FC6-90E6-3B46-A5FB-ABFE2C7D2476}"/>
              </a:ext>
            </a:extLst>
          </p:cNvPr>
          <p:cNvGraphicFramePr>
            <a:graphicFrameLocks/>
          </p:cNvGraphicFramePr>
          <p:nvPr>
            <p:extLst>
              <p:ext uri="{D42A27DB-BD31-4B8C-83A1-F6EECF244321}">
                <p14:modId xmlns:p14="http://schemas.microsoft.com/office/powerpoint/2010/main" val="1412980854"/>
              </p:ext>
            </p:extLst>
          </p:nvPr>
        </p:nvGraphicFramePr>
        <p:xfrm>
          <a:off x="-228600" y="762001"/>
          <a:ext cx="10363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67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D89A0401-2D3A-C540-B1CD-6CEC3B8745F5}"/>
              </a:ext>
            </a:extLst>
          </p:cNvPr>
          <p:cNvSpPr txBox="1"/>
          <p:nvPr/>
        </p:nvSpPr>
        <p:spPr>
          <a:xfrm>
            <a:off x="0" y="354192"/>
            <a:ext cx="2978150" cy="7874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4500" b="1" dirty="0">
                <a:ln w="10160" cap="flat" cmpd="sng" algn="ctr">
                  <a:solidFill>
                    <a:srgbClr val="5B9BD5"/>
                  </a:solidFill>
                  <a:prstDash val="solid"/>
                  <a:round/>
                </a:ln>
                <a:noFill/>
                <a:effectLst>
                  <a:outerShdw blurRad="38100" dist="22860" dir="5400000" algn="tl">
                    <a:srgbClr val="000000">
                      <a:alpha val="30000"/>
                    </a:srgbClr>
                  </a:outerShdw>
                </a:effectLst>
                <a:latin typeface="Elephant Pro" pitchFamily="2" charset="0"/>
                <a:ea typeface="Calibri" panose="020F0502020204030204" pitchFamily="34" charset="0"/>
                <a:cs typeface="Times New Roman" panose="02020603050405020304" pitchFamily="18" charset="0"/>
              </a:rPr>
              <a:t>Heredity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3">
            <a:extLst>
              <a:ext uri="{FF2B5EF4-FFF2-40B4-BE49-F238E27FC236}">
                <a16:creationId xmlns:a16="http://schemas.microsoft.com/office/drawing/2014/main" id="{59017F1D-1C10-844D-8B02-84DB02FC5131}"/>
              </a:ext>
            </a:extLst>
          </p:cNvPr>
          <p:cNvGrpSpPr>
            <a:grpSpLocks/>
          </p:cNvGrpSpPr>
          <p:nvPr/>
        </p:nvGrpSpPr>
        <p:grpSpPr bwMode="auto">
          <a:xfrm>
            <a:off x="3125191" y="127752"/>
            <a:ext cx="6637103" cy="1950430"/>
            <a:chOff x="933450" y="4648200"/>
            <a:chExt cx="7600950" cy="1522208"/>
          </a:xfrm>
        </p:grpSpPr>
        <p:sp>
          <p:nvSpPr>
            <p:cNvPr id="17" name="Text Box 3">
              <a:extLst>
                <a:ext uri="{FF2B5EF4-FFF2-40B4-BE49-F238E27FC236}">
                  <a16:creationId xmlns:a16="http://schemas.microsoft.com/office/drawing/2014/main" id="{D28B9AE7-087D-0143-978D-67D0D6A267B5}"/>
                </a:ext>
              </a:extLst>
            </p:cNvPr>
            <p:cNvSpPr txBox="1"/>
            <p:nvPr/>
          </p:nvSpPr>
          <p:spPr bwMode="auto">
            <a:xfrm>
              <a:off x="933450" y="4648200"/>
              <a:ext cx="7600950" cy="1522208"/>
            </a:xfrm>
            <a:prstGeom prst="rect">
              <a:avLst/>
            </a:prstGeom>
            <a:solidFill>
              <a:schemeClr val="bg1">
                <a:lumMod val="85000"/>
              </a:schemeClr>
            </a:solidFill>
            <a:ln w="6350">
              <a:solidFill>
                <a:prstClr val="black"/>
              </a:solidFill>
            </a:ln>
          </p:spPr>
          <p:txBody>
            <a:bodyPr/>
            <a:lstStyle/>
            <a:p>
              <a:pPr>
                <a:defRPr/>
              </a:pPr>
              <a:r>
                <a:rPr lang="en-AU" sz="2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 Box 31">
              <a:extLst>
                <a:ext uri="{FF2B5EF4-FFF2-40B4-BE49-F238E27FC236}">
                  <a16:creationId xmlns:a16="http://schemas.microsoft.com/office/drawing/2014/main" id="{D69B96F4-C210-DB4F-997A-C72F68CE487F}"/>
                </a:ext>
              </a:extLst>
            </p:cNvPr>
            <p:cNvSpPr txBox="1"/>
            <p:nvPr/>
          </p:nvSpPr>
          <p:spPr bwMode="auto">
            <a:xfrm>
              <a:off x="979388" y="4687543"/>
              <a:ext cx="2181917" cy="262275"/>
            </a:xfrm>
            <a:prstGeom prst="rect">
              <a:avLst/>
            </a:prstGeom>
            <a:noFill/>
            <a:ln>
              <a:noFill/>
            </a:ln>
          </p:spPr>
          <p:txBody>
            <a:bodyPr wrap="none">
              <a:spAutoFit/>
            </a:bodyPr>
            <a:lstStyle/>
            <a:p>
              <a:pPr>
                <a:defRPr/>
              </a:pPr>
              <a:r>
                <a:rPr lang="en-AU" sz="14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14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xt Box 31">
            <a:extLst>
              <a:ext uri="{FF2B5EF4-FFF2-40B4-BE49-F238E27FC236}">
                <a16:creationId xmlns:a16="http://schemas.microsoft.com/office/drawing/2014/main" id="{57FFCEE2-6348-AD4C-B26F-BB95E8B2326B}"/>
              </a:ext>
            </a:extLst>
          </p:cNvPr>
          <p:cNvSpPr txBox="1"/>
          <p:nvPr/>
        </p:nvSpPr>
        <p:spPr bwMode="auto">
          <a:xfrm>
            <a:off x="3185902" y="1141592"/>
            <a:ext cx="1165704" cy="523220"/>
          </a:xfrm>
          <a:prstGeom prst="rect">
            <a:avLst/>
          </a:prstGeom>
          <a:noFill/>
          <a:ln>
            <a:noFill/>
          </a:ln>
        </p:spPr>
        <p:txBody>
          <a:bodyPr wrap="none">
            <a:spAutoFit/>
          </a:bodyPr>
          <a:lstStyle/>
          <a:p>
            <a:pPr>
              <a:defRPr/>
            </a:pPr>
            <a:r>
              <a:rPr lang="en-AU" sz="14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p>
          <a:p>
            <a:pPr>
              <a:defRPr/>
            </a:pPr>
            <a:r>
              <a:rPr lang="en-AU" sz="14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21031" y="1653601"/>
            <a:ext cx="6011170" cy="2862322"/>
          </a:xfrm>
          <a:prstGeom prst="rect">
            <a:avLst/>
          </a:prstGeom>
        </p:spPr>
        <p:txBody>
          <a:bodyPr wrap="square">
            <a:spAutoFit/>
          </a:bodyPr>
          <a:lstStyle/>
          <a:p>
            <a:endParaRPr lang="en-AU" sz="1200" dirty="0"/>
          </a:p>
          <a:p>
            <a:endParaRPr lang="en-AU" sz="1200" dirty="0"/>
          </a:p>
          <a:p>
            <a:endParaRPr lang="en-AU" sz="1200" dirty="0"/>
          </a:p>
          <a:p>
            <a:endParaRPr lang="en-AU" sz="1200" dirty="0"/>
          </a:p>
          <a:p>
            <a:endParaRPr lang="en-AU" sz="1200" b="1" dirty="0"/>
          </a:p>
          <a:p>
            <a:r>
              <a:rPr lang="en-AU" sz="1200" b="1" dirty="0"/>
              <a:t>BIOLOGY WA UNITS 3&amp;4</a:t>
            </a:r>
          </a:p>
          <a:p>
            <a:r>
              <a:rPr lang="en-AU" sz="1200" dirty="0"/>
              <a:t>Chapter 9 Mechanisms of Evolution and Speciation pg. 293-308</a:t>
            </a:r>
          </a:p>
          <a:p>
            <a:r>
              <a:rPr lang="en-AU" sz="1200" dirty="0"/>
              <a:t>Questions</a:t>
            </a:r>
          </a:p>
          <a:p>
            <a:r>
              <a:rPr lang="en-AU" sz="1200" dirty="0"/>
              <a:t>Set 9.4 pg. 307 Q 1-4 </a:t>
            </a:r>
            <a:r>
              <a:rPr lang="en-AU" sz="1200" b="1" dirty="0"/>
              <a:t>Genetic Drift</a:t>
            </a:r>
          </a:p>
          <a:p>
            <a:r>
              <a:rPr lang="en-AU" sz="1200" dirty="0"/>
              <a:t>Set 9.5 pg. 308 Q 1-4 </a:t>
            </a:r>
            <a:r>
              <a:rPr lang="en-AU" sz="1200" b="1" dirty="0"/>
              <a:t>Gene Flow</a:t>
            </a:r>
          </a:p>
          <a:p>
            <a:endParaRPr lang="en-AU" sz="1200" dirty="0"/>
          </a:p>
          <a:p>
            <a:endParaRPr lang="en-AU" sz="1200" dirty="0"/>
          </a:p>
          <a:p>
            <a:endParaRPr lang="en-AU" sz="1200" dirty="0"/>
          </a:p>
          <a:p>
            <a:endParaRPr lang="en-AU" sz="1200" dirty="0"/>
          </a:p>
          <a:p>
            <a:endParaRPr lang="en-AU" sz="1200" dirty="0"/>
          </a:p>
        </p:txBody>
      </p:sp>
      <p:sp>
        <p:nvSpPr>
          <p:cNvPr id="4" name="TextBox 3"/>
          <p:cNvSpPr txBox="1"/>
          <p:nvPr/>
        </p:nvSpPr>
        <p:spPr>
          <a:xfrm>
            <a:off x="5382760" y="2532880"/>
            <a:ext cx="3889547" cy="1754326"/>
          </a:xfrm>
          <a:prstGeom prst="rect">
            <a:avLst/>
          </a:prstGeom>
          <a:noFill/>
        </p:spPr>
        <p:txBody>
          <a:bodyPr wrap="square" rtlCol="0">
            <a:spAutoFit/>
          </a:bodyPr>
          <a:lstStyle/>
          <a:p>
            <a:r>
              <a:rPr lang="en-AU" sz="1200" b="1" dirty="0"/>
              <a:t>BIOZONE  Activity Number: </a:t>
            </a:r>
          </a:p>
          <a:p>
            <a:r>
              <a:rPr lang="en-AU" sz="1200" dirty="0"/>
              <a:t>Theory of Evolution 203, </a:t>
            </a:r>
          </a:p>
          <a:p>
            <a:r>
              <a:rPr lang="en-AU" sz="1200" dirty="0"/>
              <a:t>Mechanisms of Natural Selection 204, </a:t>
            </a:r>
          </a:p>
          <a:p>
            <a:r>
              <a:rPr lang="en-AU" sz="1200" dirty="0"/>
              <a:t>Gene Pool 205, 206, 207, </a:t>
            </a:r>
          </a:p>
          <a:p>
            <a:r>
              <a:rPr lang="en-AU" sz="1200" dirty="0"/>
              <a:t>Types of Natural Selection 208, 211, 212, 213</a:t>
            </a:r>
          </a:p>
          <a:p>
            <a:r>
              <a:rPr lang="en-AU" sz="1200" dirty="0"/>
              <a:t>Adaptations &amp; Fitness 209, 215, 216, 217, 218</a:t>
            </a:r>
          </a:p>
          <a:p>
            <a:r>
              <a:rPr lang="en-AU" sz="1200" dirty="0"/>
              <a:t>Genetic Drift 219, 220, 221</a:t>
            </a:r>
          </a:p>
          <a:p>
            <a:r>
              <a:rPr lang="en-AU" sz="1200" dirty="0"/>
              <a:t>Key Terms 222 </a:t>
            </a:r>
          </a:p>
          <a:p>
            <a:endParaRPr lang="en-AU" sz="1200" dirty="0"/>
          </a:p>
        </p:txBody>
      </p:sp>
      <p:sp>
        <p:nvSpPr>
          <p:cNvPr id="2" name="Slide Number Placeholder 1"/>
          <p:cNvSpPr>
            <a:spLocks noGrp="1"/>
          </p:cNvSpPr>
          <p:nvPr>
            <p:ph type="sldNum" sz="quarter" idx="12"/>
          </p:nvPr>
        </p:nvSpPr>
        <p:spPr/>
        <p:txBody>
          <a:bodyPr/>
          <a:lstStyle/>
          <a:p>
            <a:fld id="{06596AD7-E705-174C-AC2D-DCA4C4FE75D4}" type="slidenum">
              <a:rPr lang="en-US" smtClean="0"/>
              <a:t>3</a:t>
            </a:fld>
            <a:endParaRPr lang="en-US"/>
          </a:p>
        </p:txBody>
      </p:sp>
      <p:sp>
        <p:nvSpPr>
          <p:cNvPr id="20" name="Text Box 27">
            <a:extLst>
              <a:ext uri="{FF2B5EF4-FFF2-40B4-BE49-F238E27FC236}">
                <a16:creationId xmlns:a16="http://schemas.microsoft.com/office/drawing/2014/main" id="{0846791A-9935-6344-9079-716BEBCD8010}"/>
              </a:ext>
            </a:extLst>
          </p:cNvPr>
          <p:cNvSpPr txBox="1">
            <a:spLocks noChangeArrowheads="1"/>
          </p:cNvSpPr>
          <p:nvPr/>
        </p:nvSpPr>
        <p:spPr bwMode="auto">
          <a:xfrm>
            <a:off x="4351606" y="191557"/>
            <a:ext cx="5161672" cy="162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dirty="0"/>
              <a:t>In addition to environmental selection pressures, sexual selection, mutation, gene flow and genetic drift can contribute to changes in allele frequency in a population gene pool</a:t>
            </a:r>
          </a:p>
          <a:p>
            <a:endParaRPr lang="en-AU" sz="1400" dirty="0"/>
          </a:p>
          <a:p>
            <a:endParaRPr lang="en-AU" sz="1400" dirty="0"/>
          </a:p>
          <a:p>
            <a:r>
              <a:rPr lang="en-AU" sz="1400" dirty="0"/>
              <a:t>Describe how genetic drift and gene flow can contribute to changes in allele frequency in a populations gene pool (evolution)</a:t>
            </a:r>
          </a:p>
        </p:txBody>
      </p:sp>
      <p:cxnSp>
        <p:nvCxnSpPr>
          <p:cNvPr id="6" name="Straight Connector 5"/>
          <p:cNvCxnSpPr/>
          <p:nvPr/>
        </p:nvCxnSpPr>
        <p:spPr>
          <a:xfrm>
            <a:off x="157018" y="4202545"/>
            <a:ext cx="9448800" cy="64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35535E-92B0-5845-B2A7-FC2028149F55}"/>
              </a:ext>
            </a:extLst>
          </p:cNvPr>
          <p:cNvCxnSpPr/>
          <p:nvPr/>
        </p:nvCxnSpPr>
        <p:spPr>
          <a:xfrm>
            <a:off x="2838694" y="4248728"/>
            <a:ext cx="0" cy="2472647"/>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C2D09AD4-E982-004C-A7E2-5F0BC475811D}"/>
              </a:ext>
            </a:extLst>
          </p:cNvPr>
          <p:cNvSpPr txBox="1">
            <a:spLocks/>
          </p:cNvSpPr>
          <p:nvPr/>
        </p:nvSpPr>
        <p:spPr>
          <a:xfrm>
            <a:off x="412915" y="4542355"/>
            <a:ext cx="215232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p>
          <a:p>
            <a:pPr algn="ctr"/>
            <a:endParaRPr lang="en-AU" sz="1200" b="1" dirty="0"/>
          </a:p>
          <a:p>
            <a:pPr algn="ctr"/>
            <a:r>
              <a:rPr lang="en-AU" sz="1200" b="1" kern="0" dirty="0">
                <a:latin typeface="Calibri" panose="020F0502020204030204" pitchFamily="34" charset="0"/>
                <a:ea typeface="Calibri" panose="020F0502020204030204" pitchFamily="34" charset="0"/>
                <a:cs typeface="Times New Roman" panose="02020603050405020304" pitchFamily="18" charset="0"/>
              </a:rPr>
              <a:t>Define genetic drift</a:t>
            </a:r>
            <a:endParaRPr lang="en-AU" sz="1200" b="1" dirty="0"/>
          </a:p>
        </p:txBody>
      </p:sp>
      <p:pic>
        <p:nvPicPr>
          <p:cNvPr id="21" name="Picture 1">
            <a:extLst>
              <a:ext uri="{FF2B5EF4-FFF2-40B4-BE49-F238E27FC236}">
                <a16:creationId xmlns:a16="http://schemas.microsoft.com/office/drawing/2014/main" id="{BC70C8B9-3EA1-F84C-BB27-73CF18A67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856" y="4381545"/>
            <a:ext cx="3423490" cy="182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11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35535E-92B0-5845-B2A7-FC2028149F55}"/>
              </a:ext>
            </a:extLst>
          </p:cNvPr>
          <p:cNvCxnSpPr/>
          <p:nvPr/>
        </p:nvCxnSpPr>
        <p:spPr>
          <a:xfrm>
            <a:off x="2838694" y="171450"/>
            <a:ext cx="0" cy="6568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132636" y="420198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4</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477921" y="628850"/>
            <a:ext cx="215232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p>
          <a:p>
            <a:pPr algn="ctr"/>
            <a:endParaRPr lang="en-AU" sz="1200" b="1" dirty="0"/>
          </a:p>
          <a:p>
            <a:pPr algn="ctr"/>
            <a:r>
              <a:rPr lang="en-AU" sz="1200" b="1" kern="0" dirty="0">
                <a:latin typeface="Calibri" panose="020F0502020204030204" pitchFamily="34" charset="0"/>
                <a:ea typeface="Calibri" panose="020F0502020204030204" pitchFamily="34" charset="0"/>
                <a:cs typeface="Times New Roman" panose="02020603050405020304" pitchFamily="18" charset="0"/>
              </a:rPr>
              <a:t>Describe the effect of genetic drift on the genetic diversity of a population</a:t>
            </a:r>
            <a:endParaRPr lang="en-AU" sz="1200" b="1" dirty="0"/>
          </a:p>
        </p:txBody>
      </p:sp>
      <p:cxnSp>
        <p:nvCxnSpPr>
          <p:cNvPr id="10" name="Straight Connector 9"/>
          <p:cNvCxnSpPr/>
          <p:nvPr/>
        </p:nvCxnSpPr>
        <p:spPr>
          <a:xfrm>
            <a:off x="288355" y="4325714"/>
            <a:ext cx="9448800" cy="6465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C2D09AD4-E982-004C-A7E2-5F0BC475811D}"/>
              </a:ext>
            </a:extLst>
          </p:cNvPr>
          <p:cNvSpPr txBox="1">
            <a:spLocks/>
          </p:cNvSpPr>
          <p:nvPr/>
        </p:nvSpPr>
        <p:spPr>
          <a:xfrm>
            <a:off x="288355" y="4854920"/>
            <a:ext cx="2341886"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p>
          <a:p>
            <a:pPr algn="ctr"/>
            <a:endParaRPr lang="en-AU" sz="1200" b="1" dirty="0"/>
          </a:p>
          <a:p>
            <a:pPr algn="ctr"/>
            <a:r>
              <a:rPr lang="en-AU" sz="1200" b="1" kern="0" dirty="0">
                <a:latin typeface="Calibri" panose="020F0502020204030204" pitchFamily="34" charset="0"/>
                <a:ea typeface="Calibri" panose="020F0502020204030204" pitchFamily="34" charset="0"/>
                <a:cs typeface="Times New Roman" panose="02020603050405020304" pitchFamily="18" charset="0"/>
              </a:rPr>
              <a:t>Name the 2 extreme examples of genetic drift</a:t>
            </a:r>
            <a:endParaRPr lang="en-AU" sz="1200" b="1" dirty="0"/>
          </a:p>
        </p:txBody>
      </p:sp>
    </p:spTree>
    <p:extLst>
      <p:ext uri="{BB962C8B-B14F-4D97-AF65-F5344CB8AC3E}">
        <p14:creationId xmlns:p14="http://schemas.microsoft.com/office/powerpoint/2010/main" val="146470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35535E-92B0-5845-B2A7-FC2028149F55}"/>
              </a:ext>
            </a:extLst>
          </p:cNvPr>
          <p:cNvCxnSpPr/>
          <p:nvPr/>
        </p:nvCxnSpPr>
        <p:spPr>
          <a:xfrm>
            <a:off x="2838694" y="171450"/>
            <a:ext cx="0" cy="6568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132636" y="420198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5</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477921" y="628850"/>
            <a:ext cx="215232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1200" b="1" dirty="0">
                <a:latin typeface="Calibri" panose="020F0502020204030204" pitchFamily="34" charset="0"/>
                <a:ea typeface="Calibri" panose="020F0502020204030204" pitchFamily="34" charset="0"/>
                <a:cs typeface="Times New Roman" panose="02020603050405020304" pitchFamily="18" charset="0"/>
              </a:rPr>
              <a:t> </a:t>
            </a:r>
          </a:p>
          <a:p>
            <a:pPr algn="ctr"/>
            <a:r>
              <a:rPr lang="en-AU" sz="1200" b="1" dirty="0"/>
              <a:t> </a:t>
            </a:r>
          </a:p>
          <a:p>
            <a:pPr algn="ctr"/>
            <a:r>
              <a:rPr lang="en-AU" sz="1200" b="1" kern="0" dirty="0">
                <a:latin typeface="Calibri" panose="020F0502020204030204" pitchFamily="34" charset="0"/>
                <a:ea typeface="Calibri" panose="020F0502020204030204" pitchFamily="34" charset="0"/>
                <a:cs typeface="Times New Roman" panose="02020603050405020304" pitchFamily="18" charset="0"/>
              </a:rPr>
              <a:t>Describe bottleneck effect</a:t>
            </a:r>
            <a:endParaRPr lang="en-AU" sz="1200" b="1" dirty="0"/>
          </a:p>
        </p:txBody>
      </p:sp>
      <p:cxnSp>
        <p:nvCxnSpPr>
          <p:cNvPr id="10" name="Straight Connector 9"/>
          <p:cNvCxnSpPr/>
          <p:nvPr/>
        </p:nvCxnSpPr>
        <p:spPr>
          <a:xfrm>
            <a:off x="157018" y="3227773"/>
            <a:ext cx="9448800" cy="6465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C2D09AD4-E982-004C-A7E2-5F0BC475811D}"/>
              </a:ext>
            </a:extLst>
          </p:cNvPr>
          <p:cNvSpPr txBox="1">
            <a:spLocks/>
          </p:cNvSpPr>
          <p:nvPr/>
        </p:nvSpPr>
        <p:spPr>
          <a:xfrm>
            <a:off x="344370" y="4278613"/>
            <a:ext cx="2341886"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p>
          <a:p>
            <a:pPr algn="ct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p>
          <a:p>
            <a:pPr algn="ctr"/>
            <a:r>
              <a:rPr lang="en-AU" sz="1200" b="1" kern="0" dirty="0">
                <a:latin typeface="Calibri" panose="020F0502020204030204" pitchFamily="34" charset="0"/>
                <a:ea typeface="Calibri" panose="020F0502020204030204" pitchFamily="34" charset="0"/>
                <a:cs typeface="Times New Roman" panose="02020603050405020304" pitchFamily="18" charset="0"/>
              </a:rPr>
              <a:t>Describe the analogy of the bottle used to depict the bottleneck effect</a:t>
            </a:r>
            <a:endParaRPr lang="en-AU" sz="1200" b="1" dirty="0"/>
          </a:p>
        </p:txBody>
      </p:sp>
      <p:pic>
        <p:nvPicPr>
          <p:cNvPr id="16" name="Picture 2" descr="A population bottleneck yields a limited and random assortment of individuals. This small population will now be under the influence of genetic drift for several generations.">
            <a:extLst>
              <a:ext uri="{FF2B5EF4-FFF2-40B4-BE49-F238E27FC236}">
                <a16:creationId xmlns:a16="http://schemas.microsoft.com/office/drawing/2014/main" id="{B5B3A6B2-2A0E-BE4C-AEF8-E20571AB1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351" y="3410479"/>
            <a:ext cx="2816374" cy="262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7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35535E-92B0-5845-B2A7-FC2028149F55}"/>
              </a:ext>
            </a:extLst>
          </p:cNvPr>
          <p:cNvCxnSpPr/>
          <p:nvPr/>
        </p:nvCxnSpPr>
        <p:spPr>
          <a:xfrm>
            <a:off x="2838694" y="171450"/>
            <a:ext cx="0" cy="6568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132636" y="420198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6</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477921" y="628850"/>
            <a:ext cx="215232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p>
          <a:p>
            <a:pPr algn="ctr"/>
            <a:r>
              <a:rPr lang="en-AU" sz="1200" b="1" dirty="0">
                <a:latin typeface="Calibri" panose="020F0502020204030204" pitchFamily="34" charset="0"/>
                <a:ea typeface="Calibri" panose="020F0502020204030204" pitchFamily="34" charset="0"/>
                <a:cs typeface="Times New Roman" panose="02020603050405020304" pitchFamily="18" charset="0"/>
              </a:rPr>
              <a:t> </a:t>
            </a:r>
          </a:p>
          <a:p>
            <a:pPr algn="ctr"/>
            <a:r>
              <a:rPr lang="en-AU" sz="1200" b="1" dirty="0"/>
              <a:t> </a:t>
            </a:r>
            <a:r>
              <a:rPr lang="en-AU" sz="1200" b="1" kern="0" dirty="0">
                <a:latin typeface="Calibri" panose="020F0502020204030204" pitchFamily="34" charset="0"/>
                <a:ea typeface="Calibri" panose="020F0502020204030204" pitchFamily="34" charset="0"/>
                <a:cs typeface="Times New Roman" panose="02020603050405020304" pitchFamily="18" charset="0"/>
              </a:rPr>
              <a:t> Describe the effects on the population of the bottleneck effect</a:t>
            </a:r>
            <a:endParaRPr lang="en-AU" sz="1200" b="1" dirty="0"/>
          </a:p>
        </p:txBody>
      </p:sp>
    </p:spTree>
    <p:extLst>
      <p:ext uri="{BB962C8B-B14F-4D97-AF65-F5344CB8AC3E}">
        <p14:creationId xmlns:p14="http://schemas.microsoft.com/office/powerpoint/2010/main" val="55488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132636" y="420198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7</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342900" y="268764"/>
            <a:ext cx="8941501"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p>
          <a:p>
            <a:r>
              <a:rPr lang="en-AU" sz="1200" b="1" dirty="0">
                <a:latin typeface="Calibri" panose="020F0502020204030204" pitchFamily="34" charset="0"/>
                <a:ea typeface="Calibri" panose="020F0502020204030204" pitchFamily="34" charset="0"/>
                <a:cs typeface="Times New Roman" panose="02020603050405020304" pitchFamily="18" charset="0"/>
              </a:rPr>
              <a:t> </a:t>
            </a:r>
          </a:p>
          <a:p>
            <a:r>
              <a:rPr lang="en-AU" sz="1200" b="1" kern="0" dirty="0">
                <a:latin typeface="Calibri" panose="020F0502020204030204" pitchFamily="34" charset="0"/>
                <a:ea typeface="Calibri" panose="020F0502020204030204" pitchFamily="34" charset="0"/>
                <a:cs typeface="Times New Roman" panose="02020603050405020304" pitchFamily="18" charset="0"/>
              </a:rPr>
              <a:t>Describe an example of the bottleneck effect</a:t>
            </a:r>
            <a:endParaRPr lang="en-AU" sz="12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e 5">
            <a:extLst>
              <a:ext uri="{FF2B5EF4-FFF2-40B4-BE49-F238E27FC236}">
                <a16:creationId xmlns:a16="http://schemas.microsoft.com/office/drawing/2014/main" id="{4FFDEF62-68EB-C642-A441-8A95D9369D1C}"/>
              </a:ext>
            </a:extLst>
          </p:cNvPr>
          <p:cNvGraphicFramePr>
            <a:graphicFrameLocks noGrp="1"/>
          </p:cNvGraphicFramePr>
          <p:nvPr>
            <p:extLst>
              <p:ext uri="{D42A27DB-BD31-4B8C-83A1-F6EECF244321}">
                <p14:modId xmlns:p14="http://schemas.microsoft.com/office/powerpoint/2010/main" val="3907162833"/>
              </p:ext>
            </p:extLst>
          </p:nvPr>
        </p:nvGraphicFramePr>
        <p:xfrm>
          <a:off x="379785" y="1182300"/>
          <a:ext cx="9237939" cy="5273584"/>
        </p:xfrm>
        <a:graphic>
          <a:graphicData uri="http://schemas.openxmlformats.org/drawingml/2006/table">
            <a:tbl>
              <a:tblPr firstRow="1" bandRow="1">
                <a:tableStyleId>{5940675A-B579-460E-94D1-54222C63F5DA}</a:tableStyleId>
              </a:tblPr>
              <a:tblGrid>
                <a:gridCol w="1319706">
                  <a:extLst>
                    <a:ext uri="{9D8B030D-6E8A-4147-A177-3AD203B41FA5}">
                      <a16:colId xmlns:a16="http://schemas.microsoft.com/office/drawing/2014/main" val="175956639"/>
                    </a:ext>
                  </a:extLst>
                </a:gridCol>
                <a:gridCol w="1402187">
                  <a:extLst>
                    <a:ext uri="{9D8B030D-6E8A-4147-A177-3AD203B41FA5}">
                      <a16:colId xmlns:a16="http://schemas.microsoft.com/office/drawing/2014/main" val="4174633539"/>
                    </a:ext>
                  </a:extLst>
                </a:gridCol>
                <a:gridCol w="6516046">
                  <a:extLst>
                    <a:ext uri="{9D8B030D-6E8A-4147-A177-3AD203B41FA5}">
                      <a16:colId xmlns:a16="http://schemas.microsoft.com/office/drawing/2014/main" val="785072007"/>
                    </a:ext>
                  </a:extLst>
                </a:gridCol>
              </a:tblGrid>
              <a:tr h="626014">
                <a:tc>
                  <a:txBody>
                    <a:bodyPr/>
                    <a:lstStyle/>
                    <a:p>
                      <a:r>
                        <a:rPr lang="en-US" sz="1200" dirty="0"/>
                        <a:t>Name of animal</a:t>
                      </a:r>
                    </a:p>
                  </a:txBody>
                  <a:tcPr/>
                </a:tc>
                <a:tc>
                  <a:txBody>
                    <a:bodyPr/>
                    <a:lstStyle/>
                    <a:p>
                      <a:r>
                        <a:rPr lang="en-US" sz="1200" dirty="0"/>
                        <a:t>Bottlenecking Event</a:t>
                      </a:r>
                    </a:p>
                  </a:txBody>
                  <a:tcPr/>
                </a:tc>
                <a:tc>
                  <a:txBody>
                    <a:bodyPr/>
                    <a:lstStyle/>
                    <a:p>
                      <a:r>
                        <a:rPr lang="en-US" sz="1200" dirty="0"/>
                        <a:t>Description of surviving population and</a:t>
                      </a:r>
                    </a:p>
                    <a:p>
                      <a:r>
                        <a:rPr lang="en-US" sz="1200" dirty="0"/>
                        <a:t>Effect of the bottleneck event on the population</a:t>
                      </a:r>
                    </a:p>
                  </a:txBody>
                  <a:tcPr/>
                </a:tc>
                <a:extLst>
                  <a:ext uri="{0D108BD9-81ED-4DB2-BD59-A6C34878D82A}">
                    <a16:rowId xmlns:a16="http://schemas.microsoft.com/office/drawing/2014/main" val="2489794061"/>
                  </a:ext>
                </a:extLst>
              </a:tr>
              <a:tr h="2323785">
                <a:tc>
                  <a:txBody>
                    <a:bodyPr/>
                    <a:lstStyle/>
                    <a:p>
                      <a:r>
                        <a:rPr lang="en-US" sz="1200" dirty="0" err="1"/>
                        <a:t>Cheeter</a:t>
                      </a:r>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598868296"/>
                  </a:ext>
                </a:extLst>
              </a:tr>
              <a:tr h="2323785">
                <a:tc>
                  <a:txBody>
                    <a:bodyPr/>
                    <a:lstStyle/>
                    <a:p>
                      <a:r>
                        <a:rPr lang="en-US" sz="1200" dirty="0"/>
                        <a:t>Elephant Seal</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92608341"/>
                  </a:ext>
                </a:extLst>
              </a:tr>
            </a:tbl>
          </a:graphicData>
        </a:graphic>
      </p:graphicFrame>
      <p:pic>
        <p:nvPicPr>
          <p:cNvPr id="17" name="Picture 4">
            <a:extLst>
              <a:ext uri="{FF2B5EF4-FFF2-40B4-BE49-F238E27FC236}">
                <a16:creationId xmlns:a16="http://schemas.microsoft.com/office/drawing/2014/main" id="{DC875ECB-5208-7045-8DE4-9F5B1BAABB21}"/>
              </a:ext>
            </a:extLst>
          </p:cNvPr>
          <p:cNvPicPr>
            <a:picLocks noChangeAspect="1"/>
          </p:cNvPicPr>
          <p:nvPr/>
        </p:nvPicPr>
        <p:blipFill>
          <a:blip r:embed="rId2">
            <a:extLst>
              <a:ext uri="{28A0092B-C50C-407E-A947-70E740481C1C}">
                <a14:useLocalDpi xmlns:a14="http://schemas.microsoft.com/office/drawing/2010/main" val="0"/>
              </a:ext>
            </a:extLst>
          </a:blip>
          <a:srcRect l="10344" t="9464"/>
          <a:stretch>
            <a:fillRect/>
          </a:stretch>
        </p:blipFill>
        <p:spPr bwMode="auto">
          <a:xfrm>
            <a:off x="475318" y="2240226"/>
            <a:ext cx="1085458" cy="73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Elephant Seal Facts (Genus Mirounga)">
            <a:extLst>
              <a:ext uri="{FF2B5EF4-FFF2-40B4-BE49-F238E27FC236}">
                <a16:creationId xmlns:a16="http://schemas.microsoft.com/office/drawing/2014/main" id="{C3FF12FE-5F9F-5442-9933-665D5F735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97" y="4684335"/>
            <a:ext cx="1182300" cy="118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9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35535E-92B0-5845-B2A7-FC2028149F55}"/>
              </a:ext>
            </a:extLst>
          </p:cNvPr>
          <p:cNvCxnSpPr/>
          <p:nvPr/>
        </p:nvCxnSpPr>
        <p:spPr>
          <a:xfrm>
            <a:off x="2838694" y="171450"/>
            <a:ext cx="0" cy="6568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132636" y="420198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8</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477921" y="628850"/>
            <a:ext cx="215232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p>
          <a:p>
            <a:pPr algn="ctr"/>
            <a:r>
              <a:rPr lang="en-AU" sz="1200" b="1" dirty="0">
                <a:latin typeface="Calibri" panose="020F0502020204030204" pitchFamily="34" charset="0"/>
                <a:ea typeface="Calibri" panose="020F0502020204030204" pitchFamily="34" charset="0"/>
                <a:cs typeface="Times New Roman" panose="02020603050405020304" pitchFamily="18" charset="0"/>
              </a:rPr>
              <a:t> </a:t>
            </a:r>
          </a:p>
          <a:p>
            <a:pPr algn="ctr"/>
            <a:r>
              <a:rPr lang="en-AU" sz="1200" b="1" dirty="0"/>
              <a:t> </a:t>
            </a:r>
            <a:r>
              <a:rPr lang="en-AU" sz="1200" b="1" kern="0" dirty="0">
                <a:latin typeface="Calibri" panose="020F0502020204030204" pitchFamily="34" charset="0"/>
                <a:ea typeface="Calibri" panose="020F0502020204030204" pitchFamily="34" charset="0"/>
                <a:cs typeface="Times New Roman" panose="02020603050405020304" pitchFamily="18" charset="0"/>
              </a:rPr>
              <a:t> Describe the founder effect</a:t>
            </a:r>
          </a:p>
          <a:p>
            <a:pPr algn="ctr"/>
            <a:endParaRPr lang="en-AU" sz="1200" b="1" kern="0" dirty="0">
              <a:latin typeface="Calibri"/>
              <a:cs typeface="Times New Roman"/>
            </a:endParaRPr>
          </a:p>
          <a:p>
            <a:pPr algn="ctr"/>
            <a:r>
              <a:rPr lang="en-AU" sz="1200" b="1" kern="0" dirty="0">
                <a:latin typeface="Calibri"/>
                <a:cs typeface="Times New Roman"/>
              </a:rPr>
              <a:t>(Read your text book to add examples of the founder effect to your description)</a:t>
            </a:r>
          </a:p>
        </p:txBody>
      </p:sp>
      <p:pic>
        <p:nvPicPr>
          <p:cNvPr id="11" name="Picture 2" descr="Simplified illustration of the founder effect. The original population consisting of equal amounts of square and circle individuals fractions off into several colonies. Each colony contains a small, random assortment of individuals that does not reflect the genetic diversity of the larger, original population. These small colonies will be susceptible to the effects of genetic drift for several generations.">
            <a:extLst>
              <a:ext uri="{FF2B5EF4-FFF2-40B4-BE49-F238E27FC236}">
                <a16:creationId xmlns:a16="http://schemas.microsoft.com/office/drawing/2014/main" id="{CA297D7E-BFAB-5549-9494-75835A9F3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16" y="1568716"/>
            <a:ext cx="2228851" cy="1636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A16D4A4-E5E5-9E43-A92C-BF1C84008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2461" y="3711575"/>
            <a:ext cx="4482699" cy="294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0E4A385-50B9-FE43-9A30-86532B717D9C}"/>
              </a:ext>
            </a:extLst>
          </p:cNvPr>
          <p:cNvSpPr txBox="1"/>
          <p:nvPr/>
        </p:nvSpPr>
        <p:spPr>
          <a:xfrm>
            <a:off x="5020563" y="4720424"/>
            <a:ext cx="1248240" cy="592637"/>
          </a:xfrm>
          <a:prstGeom prst="rect">
            <a:avLst/>
          </a:prstGeom>
          <a:solidFill>
            <a:schemeClr val="bg1"/>
          </a:solidFill>
          <a:ln>
            <a:solidFill>
              <a:schemeClr val="accent1"/>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1169B92D-B39E-C242-A110-274D74BAC16F}"/>
              </a:ext>
            </a:extLst>
          </p:cNvPr>
          <p:cNvSpPr txBox="1"/>
          <p:nvPr/>
        </p:nvSpPr>
        <p:spPr>
          <a:xfrm>
            <a:off x="5004011" y="6069677"/>
            <a:ext cx="1248240" cy="592637"/>
          </a:xfrm>
          <a:prstGeom prst="rect">
            <a:avLst/>
          </a:prstGeom>
          <a:solidFill>
            <a:schemeClr val="bg1"/>
          </a:solidFill>
          <a:ln>
            <a:solidFill>
              <a:schemeClr val="accent1"/>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9F85505B-DDE6-B9CF-8812-68D53C7782EC}"/>
              </a:ext>
            </a:extLst>
          </p:cNvPr>
          <p:cNvSpPr txBox="1"/>
          <p:nvPr/>
        </p:nvSpPr>
        <p:spPr>
          <a:xfrm>
            <a:off x="7548426" y="3587825"/>
            <a:ext cx="2141785" cy="286232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Examples of the Founder Effect</a:t>
            </a:r>
            <a:endParaRPr lang="en-US" sz="1200" dirty="0">
              <a:cs typeface="Calibri"/>
            </a:endParaRPr>
          </a:p>
          <a:p>
            <a:endParaRPr lang="en-US" sz="1200" dirty="0">
              <a:cs typeface="Calibri"/>
            </a:endParaRPr>
          </a:p>
          <a:p>
            <a:endParaRPr lang="en-US" sz="12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54180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567561" y="4068650"/>
            <a:ext cx="1854226" cy="685800"/>
          </a:xfrm>
        </p:spPr>
        <p:txBody>
          <a:bodyPr>
            <a:noAutofit/>
          </a:bodyPr>
          <a:lstStyle/>
          <a:p>
            <a:pPr algn="ctr">
              <a:lnSpc>
                <a:spcPct val="100000"/>
              </a:lnSpc>
              <a:defRPr/>
            </a:pPr>
            <a:r>
              <a:rPr lang="en-AU" sz="1200" b="1" dirty="0">
                <a:latin typeface="+mn-lt"/>
              </a:rPr>
              <a:t/>
            </a:r>
            <a:br>
              <a:rPr lang="en-AU" sz="1200" b="1" dirty="0">
                <a:latin typeface="+mn-lt"/>
              </a:rPr>
            </a:b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3" name="TextBox 2"/>
          <p:cNvSpPr txBox="1"/>
          <p:nvPr/>
        </p:nvSpPr>
        <p:spPr>
          <a:xfrm>
            <a:off x="4032172" y="4621513"/>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38" name="TextBox 37"/>
          <p:cNvSpPr txBox="1"/>
          <p:nvPr/>
        </p:nvSpPr>
        <p:spPr>
          <a:xfrm>
            <a:off x="5731456" y="4175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4" name="TextBox 43"/>
          <p:cNvSpPr txBox="1"/>
          <p:nvPr/>
        </p:nvSpPr>
        <p:spPr>
          <a:xfrm>
            <a:off x="7330276" y="4159848"/>
            <a:ext cx="1028700" cy="461665"/>
          </a:xfrm>
          <a:prstGeom prst="rect">
            <a:avLst/>
          </a:prstGeom>
          <a:solidFill>
            <a:schemeClr val="bg1"/>
          </a:solidFill>
        </p:spPr>
        <p:txBody>
          <a:bodyPr wrap="square" rtlCol="0">
            <a:spAutoFit/>
          </a:bodyPr>
          <a:lstStyle/>
          <a:p>
            <a:endParaRPr lang="en-AU" sz="1200" dirty="0"/>
          </a:p>
          <a:p>
            <a:endParaRPr lang="en-AU" sz="1200" dirty="0"/>
          </a:p>
        </p:txBody>
      </p:sp>
      <p:sp>
        <p:nvSpPr>
          <p:cNvPr id="4" name="Slide Number Placeholder 3"/>
          <p:cNvSpPr>
            <a:spLocks noGrp="1"/>
          </p:cNvSpPr>
          <p:nvPr>
            <p:ph type="sldNum" sz="quarter" idx="12"/>
          </p:nvPr>
        </p:nvSpPr>
        <p:spPr/>
        <p:txBody>
          <a:bodyPr/>
          <a:lstStyle/>
          <a:p>
            <a:fld id="{06596AD7-E705-174C-AC2D-DCA4C4FE75D4}" type="slidenum">
              <a:rPr lang="en-US" smtClean="0"/>
              <a:t>9</a:t>
            </a:fld>
            <a:endParaRPr lang="en-US"/>
          </a:p>
        </p:txBody>
      </p:sp>
      <p:sp>
        <p:nvSpPr>
          <p:cNvPr id="15" name="Title 1">
            <a:extLst>
              <a:ext uri="{FF2B5EF4-FFF2-40B4-BE49-F238E27FC236}">
                <a16:creationId xmlns:a16="http://schemas.microsoft.com/office/drawing/2014/main" id="{C2D09AD4-E982-004C-A7E2-5F0BC475811D}"/>
              </a:ext>
            </a:extLst>
          </p:cNvPr>
          <p:cNvSpPr txBox="1">
            <a:spLocks/>
          </p:cNvSpPr>
          <p:nvPr/>
        </p:nvSpPr>
        <p:spPr>
          <a:xfrm>
            <a:off x="320901" y="167032"/>
            <a:ext cx="788105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9: </a:t>
            </a:r>
            <a:r>
              <a:rPr lang="en-AU" sz="1200" b="1" kern="0" dirty="0">
                <a:latin typeface="Calibri" panose="020F0502020204030204" pitchFamily="34" charset="0"/>
                <a:ea typeface="Calibri" panose="020F0502020204030204" pitchFamily="34" charset="0"/>
                <a:cs typeface="Times New Roman" panose="02020603050405020304" pitchFamily="18" charset="0"/>
              </a:rPr>
              <a:t>Describe how gene flow is a mechanism of evolution</a:t>
            </a:r>
            <a:endPar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endParaRPr>
          </a:p>
          <a:p>
            <a:endPar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endParaRPr>
          </a:p>
          <a:p>
            <a:endParaRPr lang="en-AU" sz="1200" b="1" dirty="0"/>
          </a:p>
        </p:txBody>
      </p:sp>
      <p:pic>
        <p:nvPicPr>
          <p:cNvPr id="13" name="Picture 2">
            <a:extLst>
              <a:ext uri="{FF2B5EF4-FFF2-40B4-BE49-F238E27FC236}">
                <a16:creationId xmlns:a16="http://schemas.microsoft.com/office/drawing/2014/main" id="{9F44CEBB-DEF6-2F44-8EA1-F661086DB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387" y="835991"/>
            <a:ext cx="5186712" cy="24580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D710F27-9DC3-7D4B-AEF7-230D340615AA}"/>
              </a:ext>
            </a:extLst>
          </p:cNvPr>
          <p:cNvSpPr txBox="1"/>
          <p:nvPr/>
        </p:nvSpPr>
        <p:spPr>
          <a:xfrm>
            <a:off x="522191" y="4567216"/>
            <a:ext cx="8761163" cy="461665"/>
          </a:xfrm>
          <a:prstGeom prst="rect">
            <a:avLst/>
          </a:prstGeom>
          <a:noFill/>
        </p:spPr>
        <p:txBody>
          <a:bodyPr wrap="square">
            <a:spAutoFit/>
          </a:bodyPr>
          <a:lstStyle/>
          <a:p>
            <a:pPr marL="0" lvl="0" indent="0"/>
            <a:r>
              <a:rPr lang="en-AU" sz="1200" dirty="0"/>
              <a:t>Gene flow and genetic drift also contribute to allele frequency changes in gene pools. </a:t>
            </a:r>
          </a:p>
          <a:p>
            <a:pPr marL="0" lvl="0" indent="0"/>
            <a:r>
              <a:rPr lang="en-AU" sz="1200" dirty="0"/>
              <a:t>Describe the differences between these two processes of evolution.			(2 marks)</a:t>
            </a:r>
          </a:p>
        </p:txBody>
      </p:sp>
      <p:sp>
        <p:nvSpPr>
          <p:cNvPr id="17" name="Title 1">
            <a:extLst>
              <a:ext uri="{FF2B5EF4-FFF2-40B4-BE49-F238E27FC236}">
                <a16:creationId xmlns:a16="http://schemas.microsoft.com/office/drawing/2014/main" id="{6314BA55-C3E0-5E4A-9772-42873219A79C}"/>
              </a:ext>
            </a:extLst>
          </p:cNvPr>
          <p:cNvSpPr txBox="1">
            <a:spLocks/>
          </p:cNvSpPr>
          <p:nvPr/>
        </p:nvSpPr>
        <p:spPr bwMode="gray">
          <a:xfrm>
            <a:off x="577276" y="4122227"/>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rmAutofit/>
          </a:bodyPr>
          <a:lstStyle>
            <a:lvl1pPr algn="l" defTabSz="914400" rtl="0" eaLnBrk="0" fontAlgn="base" latinLnBrk="0" hangingPunct="0">
              <a:lnSpc>
                <a:spcPts val="2400"/>
              </a:lnSpc>
              <a:spcBef>
                <a:spcPct val="0"/>
              </a:spcBef>
              <a:spcAft>
                <a:spcPct val="0"/>
              </a:spcAft>
              <a:buNone/>
              <a:defRPr sz="2200" kern="1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200" b="1">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Practice Question</a:t>
            </a:r>
            <a:r>
              <a:rPr lang="en-AU" sz="1200" kern="0">
                <a:latin typeface="Calibri" panose="020F0502020204030204" pitchFamily="34" charset="0"/>
                <a:ea typeface="Calibri" panose="020F0502020204030204" pitchFamily="34" charset="0"/>
                <a:cs typeface="Times New Roman" panose="02020603050405020304" pitchFamily="18" charset="0"/>
              </a:rPr>
              <a:t/>
            </a:r>
            <a:br>
              <a:rPr lang="en-AU" sz="1200" kern="0">
                <a:latin typeface="Calibri" panose="020F0502020204030204" pitchFamily="34" charset="0"/>
                <a:ea typeface="Calibri" panose="020F0502020204030204" pitchFamily="34" charset="0"/>
                <a:cs typeface="Times New Roman" panose="02020603050405020304" pitchFamily="18" charset="0"/>
              </a:rPr>
            </a:br>
            <a:endParaRPr lang="en-US" sz="1200" kern="0" dirty="0"/>
          </a:p>
        </p:txBody>
      </p:sp>
    </p:spTree>
    <p:extLst>
      <p:ext uri="{BB962C8B-B14F-4D97-AF65-F5344CB8AC3E}">
        <p14:creationId xmlns:p14="http://schemas.microsoft.com/office/powerpoint/2010/main" val="14541501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2" ma:contentTypeDescription="Create a new document." ma:contentTypeScope="" ma:versionID="67ac3a3476370aac60a797ef1025d484">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b08b3441d54ae53a7cc98696711686b6"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32581C-D4F1-46D1-9524-8A00F8855869}">
  <ds:schemaRefs>
    <ds:schemaRef ds:uri="081ed5ae-0fcf-45ca-9e0f-fbac52cb9237"/>
    <ds:schemaRef ds:uri="8b1aca62-d085-4da7-a399-d54bef97b0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E01CA0-3B8E-49EE-9D81-63F370932A1A}">
  <ds:schemaRefs>
    <ds:schemaRef ds:uri="http://schemas.microsoft.com/sharepoint/v3/contenttype/forms"/>
  </ds:schemaRefs>
</ds:datastoreItem>
</file>

<file path=customXml/itemProps3.xml><?xml version="1.0" encoding="utf-8"?>
<ds:datastoreItem xmlns:ds="http://schemas.openxmlformats.org/officeDocument/2006/customXml" ds:itemID="{753981AD-6354-4DAC-AEC8-ACA8728D6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592</TotalTime>
  <Words>466</Words>
  <Application>Microsoft Office PowerPoint</Application>
  <PresentationFormat>A4 Paper (210x297 mm)</PresentationFormat>
  <Paragraphs>141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ＭＳ Ｐゴシック</vt:lpstr>
      <vt:lpstr>Arial</vt:lpstr>
      <vt:lpstr>Calibri</vt:lpstr>
      <vt:lpstr>Calibri Light</vt:lpstr>
      <vt:lpstr>Elephant Pro</vt:lpstr>
      <vt:lpstr>Lucida Console</vt:lpstr>
      <vt:lpstr>Times New Roman</vt:lpstr>
      <vt:lpstr>Office Theme</vt:lpstr>
      <vt:lpstr>Genetic Drift &amp; Gene Flow</vt:lpstr>
      <vt:lpstr>PowerPoint Presentation</vt:lpstr>
      <vt:lpstr>PowerPoint Presentation</vt:lpstr>
      <vt:lpstr>  </vt:lpstr>
      <vt:lpstr>  </vt:lpstr>
      <vt:lpstr>  </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Heredity Notes</dc:title>
  <dc:creator>RAYNER Elizabeth [Rossmoyne Senior High School]</dc:creator>
  <cp:lastModifiedBy>RAYNER Elizabeth [Rossmoyne Senior High School]</cp:lastModifiedBy>
  <cp:revision>47</cp:revision>
  <cp:lastPrinted>2022-03-31T02:13:15Z</cp:lastPrinted>
  <dcterms:created xsi:type="dcterms:W3CDTF">2022-01-25T02:40:38Z</dcterms:created>
  <dcterms:modified xsi:type="dcterms:W3CDTF">2022-04-07T00:39:19Z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